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bookmarkIdSeed="2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0" r:id="rId5"/>
    <p:sldId id="366" r:id="rId6"/>
    <p:sldId id="368" r:id="rId7"/>
    <p:sldId id="371" r:id="rId8"/>
    <p:sldId id="369" r:id="rId9"/>
    <p:sldId id="370" r:id="rId10"/>
  </p:sldIdLst>
  <p:sldSz cx="12187238" cy="6859588"/>
  <p:notesSz cx="7100888" cy="102314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60949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121898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8284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243797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3047467" algn="l" defTabSz="1218987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3656960" algn="l" defTabSz="1218987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4266453" algn="l" defTabSz="1218987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4875947" algn="l" defTabSz="1218987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orient="horz" pos="733">
          <p15:clr>
            <a:srgbClr val="A4A3A4"/>
          </p15:clr>
        </p15:guide>
        <p15:guide id="3" orient="horz" pos="666">
          <p15:clr>
            <a:srgbClr val="A4A3A4"/>
          </p15:clr>
        </p15:guide>
        <p15:guide id="4" orient="horz" pos="4221">
          <p15:clr>
            <a:srgbClr val="A4A3A4"/>
          </p15:clr>
        </p15:guide>
        <p15:guide id="5" orient="horz" pos="4149">
          <p15:clr>
            <a:srgbClr val="A4A3A4"/>
          </p15:clr>
        </p15:guide>
        <p15:guide id="6" orient="horz" pos="460" userDrawn="1">
          <p15:clr>
            <a:srgbClr val="A4A3A4"/>
          </p15:clr>
        </p15:guide>
        <p15:guide id="7" orient="horz" pos="800" userDrawn="1">
          <p15:clr>
            <a:srgbClr val="A4A3A4"/>
          </p15:clr>
        </p15:guide>
        <p15:guide id="8" pos="3837">
          <p15:clr>
            <a:srgbClr val="A4A3A4"/>
          </p15:clr>
        </p15:guide>
        <p15:guide id="9" pos="278" userDrawn="1">
          <p15:clr>
            <a:srgbClr val="A4A3A4"/>
          </p15:clr>
        </p15:guide>
        <p15:guide id="10" pos="7382">
          <p15:clr>
            <a:srgbClr val="A4A3A4"/>
          </p15:clr>
        </p15:guide>
        <p15:guide id="11" pos="3769">
          <p15:clr>
            <a:srgbClr val="A4A3A4"/>
          </p15:clr>
        </p15:guide>
        <p15:guide id="12" pos="3906">
          <p15:clr>
            <a:srgbClr val="A4A3A4"/>
          </p15:clr>
        </p15:guide>
        <p15:guide id="13" pos="2701">
          <p15:clr>
            <a:srgbClr val="A4A3A4"/>
          </p15:clr>
        </p15:guide>
        <p15:guide id="14" pos="4975">
          <p15:clr>
            <a:srgbClr val="A4A3A4"/>
          </p15:clr>
        </p15:guide>
        <p15:guide id="15" pos="2566">
          <p15:clr>
            <a:srgbClr val="A4A3A4"/>
          </p15:clr>
        </p15:guide>
        <p15:guide id="16" pos="5110">
          <p15:clr>
            <a:srgbClr val="A4A3A4"/>
          </p15:clr>
        </p15:guide>
        <p15:guide id="17" orient="horz" pos="1004" userDrawn="1">
          <p15:clr>
            <a:srgbClr val="A4A3A4"/>
          </p15:clr>
        </p15:guide>
        <p15:guide id="18" pos="5721" userDrawn="1">
          <p15:clr>
            <a:srgbClr val="A4A3A4"/>
          </p15:clr>
        </p15:guide>
        <p15:guide id="19" pos="5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thlin, Vanessa" initials="RV" lastIdx="1" clrIdx="0">
    <p:extLst>
      <p:ext uri="{19B8F6BF-5375-455C-9EA6-DF929625EA0E}">
        <p15:presenceInfo xmlns:p15="http://schemas.microsoft.com/office/powerpoint/2012/main" userId="S-1-5-21-329068152-1454471165-1417001333-49535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75AD"/>
    <a:srgbClr val="FFFFFF"/>
    <a:srgbClr val="7A8C8E"/>
    <a:srgbClr val="D71415"/>
    <a:srgbClr val="003344"/>
    <a:srgbClr val="D9D9D9"/>
    <a:srgbClr val="FFB500"/>
    <a:srgbClr val="FF0066"/>
    <a:srgbClr val="F7F7F7"/>
    <a:srgbClr val="CB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7" autoAdjust="0"/>
    <p:restoredTop sz="95401" autoAdjust="0"/>
  </p:normalViewPr>
  <p:slideViewPr>
    <p:cSldViewPr snapToGrid="0" snapToObjects="1" showGuides="1">
      <p:cViewPr varScale="1">
        <p:scale>
          <a:sx n="122" d="100"/>
          <a:sy n="122" d="100"/>
        </p:scale>
        <p:origin x="150" y="90"/>
      </p:cViewPr>
      <p:guideLst>
        <p:guide orient="horz" pos="2161"/>
        <p:guide orient="horz" pos="733"/>
        <p:guide orient="horz" pos="666"/>
        <p:guide orient="horz" pos="4221"/>
        <p:guide orient="horz" pos="4149"/>
        <p:guide orient="horz" pos="460"/>
        <p:guide orient="horz" pos="800"/>
        <p:guide pos="3837"/>
        <p:guide pos="278"/>
        <p:guide pos="7382"/>
        <p:guide pos="3769"/>
        <p:guide pos="3906"/>
        <p:guide pos="2701"/>
        <p:guide pos="4975"/>
        <p:guide pos="2566"/>
        <p:guide pos="5110"/>
        <p:guide orient="horz" pos="1004"/>
        <p:guide pos="5721"/>
        <p:guide pos="5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5" d="100"/>
          <a:sy n="95" d="100"/>
        </p:scale>
        <p:origin x="-3630" y="-108"/>
      </p:cViewPr>
      <p:guideLst>
        <p:guide orient="horz" pos="3223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7051" cy="511571"/>
          </a:xfrm>
          <a:prstGeom prst="rect">
            <a:avLst/>
          </a:prstGeom>
        </p:spPr>
        <p:txBody>
          <a:bodyPr vert="horz" lIns="94745" tIns="47372" rIns="94745" bIns="4737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2195" y="1"/>
            <a:ext cx="3077051" cy="511571"/>
          </a:xfrm>
          <a:prstGeom prst="rect">
            <a:avLst/>
          </a:prstGeom>
        </p:spPr>
        <p:txBody>
          <a:bodyPr vert="horz" wrap="square" lIns="94745" tIns="47372" rIns="94745" bIns="4737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-128"/>
              </a:defRPr>
            </a:lvl1pPr>
          </a:lstStyle>
          <a:p>
            <a:pPr>
              <a:defRPr/>
            </a:pPr>
            <a:fld id="{5E4C7717-A413-48EB-9E74-9CC8DF624EC2}" type="datetime1">
              <a:rPr lang="en-US">
                <a:latin typeface="Arial" pitchFamily="34" charset="0"/>
              </a:rPr>
              <a:pPr>
                <a:defRPr/>
              </a:pPr>
              <a:t>5/13/2017</a:t>
            </a:fld>
            <a:endParaRPr lang="en-US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18091"/>
            <a:ext cx="3077051" cy="511571"/>
          </a:xfrm>
          <a:prstGeom prst="rect">
            <a:avLst/>
          </a:prstGeom>
        </p:spPr>
        <p:txBody>
          <a:bodyPr vert="horz" lIns="94745" tIns="47372" rIns="94745" bIns="4737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2195" y="9718091"/>
            <a:ext cx="3077051" cy="511571"/>
          </a:xfrm>
          <a:prstGeom prst="rect">
            <a:avLst/>
          </a:prstGeom>
        </p:spPr>
        <p:txBody>
          <a:bodyPr vert="horz" wrap="square" lIns="94745" tIns="47372" rIns="94745" bIns="4737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-128"/>
              </a:defRPr>
            </a:lvl1pPr>
          </a:lstStyle>
          <a:p>
            <a:pPr>
              <a:defRPr/>
            </a:pPr>
            <a:fld id="{311B6921-662F-4705-A734-0B75ECCE1C4E}" type="slidenum">
              <a:rPr lang="en-US">
                <a:latin typeface="Arial" pitchFamily="34" charset="0"/>
              </a:rPr>
              <a:pPr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7231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png>
</file>

<file path=ppt/media/image3.png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7051" cy="511571"/>
          </a:xfrm>
          <a:prstGeom prst="rect">
            <a:avLst/>
          </a:prstGeom>
        </p:spPr>
        <p:txBody>
          <a:bodyPr vert="horz" lIns="94745" tIns="47372" rIns="94745" bIns="4737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195" y="1"/>
            <a:ext cx="3077051" cy="511571"/>
          </a:xfrm>
          <a:prstGeom prst="rect">
            <a:avLst/>
          </a:prstGeom>
        </p:spPr>
        <p:txBody>
          <a:bodyPr vert="horz" wrap="square" lIns="94745" tIns="47372" rIns="94745" bIns="4737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4612C19A-B064-4A02-B1DD-2674A5B33712}" type="datetime1">
              <a:rPr lang="en-US" smtClean="0"/>
              <a:pPr>
                <a:defRPr/>
              </a:pPr>
              <a:t>5/13/2017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5138" cy="3835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45" tIns="47372" rIns="94745" bIns="47372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090" y="4859935"/>
            <a:ext cx="5680710" cy="4604146"/>
          </a:xfrm>
          <a:prstGeom prst="rect">
            <a:avLst/>
          </a:prstGeom>
        </p:spPr>
        <p:txBody>
          <a:bodyPr vert="horz" wrap="square" lIns="94745" tIns="47372" rIns="94745" bIns="47372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18091"/>
            <a:ext cx="3077051" cy="511571"/>
          </a:xfrm>
          <a:prstGeom prst="rect">
            <a:avLst/>
          </a:prstGeom>
        </p:spPr>
        <p:txBody>
          <a:bodyPr vert="horz" lIns="94745" tIns="47372" rIns="94745" bIns="4737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195" y="9718091"/>
            <a:ext cx="3077051" cy="511571"/>
          </a:xfrm>
          <a:prstGeom prst="rect">
            <a:avLst/>
          </a:prstGeom>
        </p:spPr>
        <p:txBody>
          <a:bodyPr vert="horz" wrap="square" lIns="94745" tIns="47372" rIns="94745" bIns="4737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2E57817C-C749-40AE-A5FD-F6A74744A7F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59062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Arial" pitchFamily="34" charset="0"/>
        <a:cs typeface="Arial" pitchFamily="34" charset="0"/>
      </a:defRPr>
    </a:lvl1pPr>
    <a:lvl2pPr marL="609493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Arial" pitchFamily="34" charset="0"/>
        <a:cs typeface="+mn-cs"/>
      </a:defRPr>
    </a:lvl2pPr>
    <a:lvl3pPr marL="1218987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Arial" pitchFamily="34" charset="0"/>
        <a:cs typeface="+mn-cs"/>
      </a:defRPr>
    </a:lvl3pPr>
    <a:lvl4pPr marL="182848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Arial" pitchFamily="34" charset="0"/>
        <a:cs typeface="+mn-cs"/>
      </a:defRPr>
    </a:lvl4pPr>
    <a:lvl5pPr marL="2437973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itchFamily="34" charset="0"/>
        <a:ea typeface="Arial" pitchFamily="34" charset="0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42875" y="768350"/>
            <a:ext cx="6815138" cy="38354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883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Slide_Top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" y="1695843"/>
            <a:ext cx="11238703" cy="75212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/>
          </p:nvPr>
        </p:nvSpPr>
        <p:spPr>
          <a:xfrm>
            <a:off x="465137" y="2447964"/>
            <a:ext cx="11238703" cy="467671"/>
          </a:xfrm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en-US" sz="2000" b="0" kern="1200" spc="0" baseline="0" dirty="0" smtClean="0">
                <a:solidFill>
                  <a:schemeClr val="bg1"/>
                </a:solidFill>
                <a:latin typeface="+mn-lt"/>
                <a:ea typeface="Arial" pitchFamily="-105" charset="-52"/>
                <a:cs typeface="Arial" pitchFamily="34" charset="0"/>
              </a:defRPr>
            </a:lvl1pPr>
            <a:lvl2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US" sz="2700" b="0" kern="1200" spc="0" baseline="0" dirty="0" smtClean="0">
                <a:solidFill>
                  <a:schemeClr val="accent1"/>
                </a:solidFill>
                <a:latin typeface="Arial" pitchFamily="34" charset="0"/>
                <a:ea typeface="Arial" pitchFamily="-105" charset="-52"/>
                <a:cs typeface="Arial" pitchFamily="34" charset="0"/>
              </a:defRPr>
            </a:lvl2pPr>
            <a:lvl3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US" sz="2700" b="0" kern="1200" spc="0" baseline="0" dirty="0" smtClean="0">
                <a:solidFill>
                  <a:schemeClr val="accent1"/>
                </a:solidFill>
                <a:latin typeface="Arial" pitchFamily="34" charset="0"/>
                <a:ea typeface="Arial" pitchFamily="-105" charset="-52"/>
                <a:cs typeface="Arial" pitchFamily="34" charset="0"/>
              </a:defRPr>
            </a:lvl3pPr>
            <a:lvl4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US" sz="2700" b="0" kern="1200" spc="0" baseline="0" dirty="0" smtClean="0">
                <a:solidFill>
                  <a:schemeClr val="accent1"/>
                </a:solidFill>
                <a:latin typeface="Arial" pitchFamily="34" charset="0"/>
                <a:ea typeface="Arial" pitchFamily="-105" charset="-52"/>
                <a:cs typeface="Arial" pitchFamily="34" charset="0"/>
              </a:defRPr>
            </a:lvl4pPr>
            <a:lvl5pPr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2700" b="0" kern="1200" spc="0" baseline="0" dirty="0">
                <a:solidFill>
                  <a:schemeClr val="accent1"/>
                </a:solidFill>
                <a:latin typeface="Arial" pitchFamily="34" charset="0"/>
                <a:ea typeface="Arial" pitchFamily="-105" charset="-52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Acc_Strat_Line_5_RGB_Wht.png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751" y="6289346"/>
            <a:ext cx="4695757" cy="2286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428561" y="418067"/>
            <a:ext cx="2183719" cy="635721"/>
            <a:chOff x="448031" y="5788818"/>
            <a:chExt cx="2183719" cy="63572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031" y="6039743"/>
              <a:ext cx="2183719" cy="384796"/>
            </a:xfrm>
            <a:prstGeom prst="rect">
              <a:avLst/>
            </a:prstGeom>
          </p:spPr>
        </p:pic>
        <p:sp>
          <p:nvSpPr>
            <p:cNvPr id="13" name="Freeform 12"/>
            <p:cNvSpPr/>
            <p:nvPr/>
          </p:nvSpPr>
          <p:spPr>
            <a:xfrm>
              <a:off x="1730496" y="5788818"/>
              <a:ext cx="210221" cy="215102"/>
            </a:xfrm>
            <a:custGeom>
              <a:avLst/>
              <a:gdLst>
                <a:gd name="connsiteX0" fmla="*/ 0 w 4457700"/>
                <a:gd name="connsiteY0" fmla="*/ 0 h 4552950"/>
                <a:gd name="connsiteX1" fmla="*/ 4457700 w 4457700"/>
                <a:gd name="connsiteY1" fmla="*/ 1828800 h 4552950"/>
                <a:gd name="connsiteX2" fmla="*/ 4457700 w 4457700"/>
                <a:gd name="connsiteY2" fmla="*/ 2743200 h 4552950"/>
                <a:gd name="connsiteX3" fmla="*/ 0 w 4457700"/>
                <a:gd name="connsiteY3" fmla="*/ 4552950 h 4552950"/>
                <a:gd name="connsiteX4" fmla="*/ 0 w 4457700"/>
                <a:gd name="connsiteY4" fmla="*/ 3543300 h 4552950"/>
                <a:gd name="connsiteX5" fmla="*/ 3282950 w 4457700"/>
                <a:gd name="connsiteY5" fmla="*/ 2286000 h 4552950"/>
                <a:gd name="connsiteX6" fmla="*/ 0 w 4457700"/>
                <a:gd name="connsiteY6" fmla="*/ 1016000 h 4552950"/>
                <a:gd name="connsiteX7" fmla="*/ 0 w 4457700"/>
                <a:gd name="connsiteY7" fmla="*/ 0 h 4552950"/>
                <a:gd name="connsiteX0" fmla="*/ 0 w 4457700"/>
                <a:gd name="connsiteY0" fmla="*/ 0 h 4552950"/>
                <a:gd name="connsiteX1" fmla="*/ 4457700 w 4457700"/>
                <a:gd name="connsiteY1" fmla="*/ 1824037 h 4552950"/>
                <a:gd name="connsiteX2" fmla="*/ 4457700 w 4457700"/>
                <a:gd name="connsiteY2" fmla="*/ 2743200 h 4552950"/>
                <a:gd name="connsiteX3" fmla="*/ 0 w 4457700"/>
                <a:gd name="connsiteY3" fmla="*/ 4552950 h 4552950"/>
                <a:gd name="connsiteX4" fmla="*/ 0 w 4457700"/>
                <a:gd name="connsiteY4" fmla="*/ 3543300 h 4552950"/>
                <a:gd name="connsiteX5" fmla="*/ 3282950 w 4457700"/>
                <a:gd name="connsiteY5" fmla="*/ 2286000 h 4552950"/>
                <a:gd name="connsiteX6" fmla="*/ 0 w 4457700"/>
                <a:gd name="connsiteY6" fmla="*/ 1016000 h 4552950"/>
                <a:gd name="connsiteX7" fmla="*/ 0 w 4457700"/>
                <a:gd name="connsiteY7" fmla="*/ 0 h 4552950"/>
                <a:gd name="connsiteX0" fmla="*/ 0 w 4457700"/>
                <a:gd name="connsiteY0" fmla="*/ 0 h 4552950"/>
                <a:gd name="connsiteX1" fmla="*/ 4457700 w 4457700"/>
                <a:gd name="connsiteY1" fmla="*/ 1816893 h 4552950"/>
                <a:gd name="connsiteX2" fmla="*/ 4457700 w 4457700"/>
                <a:gd name="connsiteY2" fmla="*/ 2743200 h 4552950"/>
                <a:gd name="connsiteX3" fmla="*/ 0 w 4457700"/>
                <a:gd name="connsiteY3" fmla="*/ 4552950 h 4552950"/>
                <a:gd name="connsiteX4" fmla="*/ 0 w 4457700"/>
                <a:gd name="connsiteY4" fmla="*/ 3543300 h 4552950"/>
                <a:gd name="connsiteX5" fmla="*/ 3282950 w 4457700"/>
                <a:gd name="connsiteY5" fmla="*/ 2286000 h 4552950"/>
                <a:gd name="connsiteX6" fmla="*/ 0 w 4457700"/>
                <a:gd name="connsiteY6" fmla="*/ 1016000 h 4552950"/>
                <a:gd name="connsiteX7" fmla="*/ 0 w 4457700"/>
                <a:gd name="connsiteY7" fmla="*/ 0 h 4552950"/>
                <a:gd name="connsiteX0" fmla="*/ 0 w 4462462"/>
                <a:gd name="connsiteY0" fmla="*/ 0 h 4552950"/>
                <a:gd name="connsiteX1" fmla="*/ 4462462 w 4462462"/>
                <a:gd name="connsiteY1" fmla="*/ 1819275 h 4552950"/>
                <a:gd name="connsiteX2" fmla="*/ 4457700 w 4462462"/>
                <a:gd name="connsiteY2" fmla="*/ 2743200 h 4552950"/>
                <a:gd name="connsiteX3" fmla="*/ 0 w 4462462"/>
                <a:gd name="connsiteY3" fmla="*/ 4552950 h 4552950"/>
                <a:gd name="connsiteX4" fmla="*/ 0 w 4462462"/>
                <a:gd name="connsiteY4" fmla="*/ 3543300 h 4552950"/>
                <a:gd name="connsiteX5" fmla="*/ 3282950 w 4462462"/>
                <a:gd name="connsiteY5" fmla="*/ 2286000 h 4552950"/>
                <a:gd name="connsiteX6" fmla="*/ 0 w 4462462"/>
                <a:gd name="connsiteY6" fmla="*/ 1016000 h 4552950"/>
                <a:gd name="connsiteX7" fmla="*/ 0 w 4462462"/>
                <a:gd name="connsiteY7" fmla="*/ 0 h 4552950"/>
                <a:gd name="connsiteX0" fmla="*/ 0 w 4462921"/>
                <a:gd name="connsiteY0" fmla="*/ 0 h 4552950"/>
                <a:gd name="connsiteX1" fmla="*/ 4462462 w 4462921"/>
                <a:gd name="connsiteY1" fmla="*/ 1819275 h 4552950"/>
                <a:gd name="connsiteX2" fmla="*/ 4462463 w 4462921"/>
                <a:gd name="connsiteY2" fmla="*/ 2747962 h 4552950"/>
                <a:gd name="connsiteX3" fmla="*/ 0 w 4462921"/>
                <a:gd name="connsiteY3" fmla="*/ 4552950 h 4552950"/>
                <a:gd name="connsiteX4" fmla="*/ 0 w 4462921"/>
                <a:gd name="connsiteY4" fmla="*/ 3543300 h 4552950"/>
                <a:gd name="connsiteX5" fmla="*/ 3282950 w 4462921"/>
                <a:gd name="connsiteY5" fmla="*/ 2286000 h 4552950"/>
                <a:gd name="connsiteX6" fmla="*/ 0 w 4462921"/>
                <a:gd name="connsiteY6" fmla="*/ 1016000 h 4552950"/>
                <a:gd name="connsiteX7" fmla="*/ 0 w 4462921"/>
                <a:gd name="connsiteY7" fmla="*/ 0 h 4552950"/>
                <a:gd name="connsiteX0" fmla="*/ 0 w 4462921"/>
                <a:gd name="connsiteY0" fmla="*/ 0 h 4552950"/>
                <a:gd name="connsiteX1" fmla="*/ 4462462 w 4462921"/>
                <a:gd name="connsiteY1" fmla="*/ 1819275 h 4552950"/>
                <a:gd name="connsiteX2" fmla="*/ 4462463 w 4462921"/>
                <a:gd name="connsiteY2" fmla="*/ 2747962 h 4552950"/>
                <a:gd name="connsiteX3" fmla="*/ 0 w 4462921"/>
                <a:gd name="connsiteY3" fmla="*/ 4552950 h 4552950"/>
                <a:gd name="connsiteX4" fmla="*/ 0 w 4462921"/>
                <a:gd name="connsiteY4" fmla="*/ 3543300 h 4552950"/>
                <a:gd name="connsiteX5" fmla="*/ 3282950 w 4462921"/>
                <a:gd name="connsiteY5" fmla="*/ 2286000 h 4552950"/>
                <a:gd name="connsiteX6" fmla="*/ 0 w 4462921"/>
                <a:gd name="connsiteY6" fmla="*/ 1016000 h 4552950"/>
                <a:gd name="connsiteX7" fmla="*/ 0 w 4462921"/>
                <a:gd name="connsiteY7" fmla="*/ 0 h 4552950"/>
                <a:gd name="connsiteX0" fmla="*/ 0 w 4462921"/>
                <a:gd name="connsiteY0" fmla="*/ 0 h 4560094"/>
                <a:gd name="connsiteX1" fmla="*/ 4462462 w 4462921"/>
                <a:gd name="connsiteY1" fmla="*/ 1819275 h 4560094"/>
                <a:gd name="connsiteX2" fmla="*/ 4462463 w 4462921"/>
                <a:gd name="connsiteY2" fmla="*/ 2747962 h 4560094"/>
                <a:gd name="connsiteX3" fmla="*/ 2381 w 4462921"/>
                <a:gd name="connsiteY3" fmla="*/ 4560094 h 4560094"/>
                <a:gd name="connsiteX4" fmla="*/ 0 w 4462921"/>
                <a:gd name="connsiteY4" fmla="*/ 3543300 h 4560094"/>
                <a:gd name="connsiteX5" fmla="*/ 3282950 w 4462921"/>
                <a:gd name="connsiteY5" fmla="*/ 2286000 h 4560094"/>
                <a:gd name="connsiteX6" fmla="*/ 0 w 4462921"/>
                <a:gd name="connsiteY6" fmla="*/ 1016000 h 4560094"/>
                <a:gd name="connsiteX7" fmla="*/ 0 w 4462921"/>
                <a:gd name="connsiteY7" fmla="*/ 0 h 4560094"/>
                <a:gd name="connsiteX0" fmla="*/ 0 w 4462921"/>
                <a:gd name="connsiteY0" fmla="*/ 0 h 4560094"/>
                <a:gd name="connsiteX1" fmla="*/ 4462462 w 4462921"/>
                <a:gd name="connsiteY1" fmla="*/ 1819275 h 4560094"/>
                <a:gd name="connsiteX2" fmla="*/ 4462463 w 4462921"/>
                <a:gd name="connsiteY2" fmla="*/ 2747962 h 4560094"/>
                <a:gd name="connsiteX3" fmla="*/ 2381 w 4462921"/>
                <a:gd name="connsiteY3" fmla="*/ 4560094 h 4560094"/>
                <a:gd name="connsiteX4" fmla="*/ 0 w 4462921"/>
                <a:gd name="connsiteY4" fmla="*/ 3543300 h 4560094"/>
                <a:gd name="connsiteX5" fmla="*/ 3275807 w 4462921"/>
                <a:gd name="connsiteY5" fmla="*/ 2286000 h 4560094"/>
                <a:gd name="connsiteX6" fmla="*/ 0 w 4462921"/>
                <a:gd name="connsiteY6" fmla="*/ 1016000 h 4560094"/>
                <a:gd name="connsiteX7" fmla="*/ 0 w 4462921"/>
                <a:gd name="connsiteY7" fmla="*/ 0 h 4560094"/>
                <a:gd name="connsiteX0" fmla="*/ 0 w 4462921"/>
                <a:gd name="connsiteY0" fmla="*/ 0 h 4557713"/>
                <a:gd name="connsiteX1" fmla="*/ 4462462 w 4462921"/>
                <a:gd name="connsiteY1" fmla="*/ 1819275 h 4557713"/>
                <a:gd name="connsiteX2" fmla="*/ 4462463 w 4462921"/>
                <a:gd name="connsiteY2" fmla="*/ 2747962 h 4557713"/>
                <a:gd name="connsiteX3" fmla="*/ 2381 w 4462921"/>
                <a:gd name="connsiteY3" fmla="*/ 4557713 h 4557713"/>
                <a:gd name="connsiteX4" fmla="*/ 0 w 4462921"/>
                <a:gd name="connsiteY4" fmla="*/ 3543300 h 4557713"/>
                <a:gd name="connsiteX5" fmla="*/ 3275807 w 4462921"/>
                <a:gd name="connsiteY5" fmla="*/ 2286000 h 4557713"/>
                <a:gd name="connsiteX6" fmla="*/ 0 w 4462921"/>
                <a:gd name="connsiteY6" fmla="*/ 1016000 h 4557713"/>
                <a:gd name="connsiteX7" fmla="*/ 0 w 4462921"/>
                <a:gd name="connsiteY7" fmla="*/ 0 h 4557713"/>
                <a:gd name="connsiteX0" fmla="*/ 0 w 4462921"/>
                <a:gd name="connsiteY0" fmla="*/ 0 h 4562475"/>
                <a:gd name="connsiteX1" fmla="*/ 4462462 w 4462921"/>
                <a:gd name="connsiteY1" fmla="*/ 1819275 h 4562475"/>
                <a:gd name="connsiteX2" fmla="*/ 4462463 w 4462921"/>
                <a:gd name="connsiteY2" fmla="*/ 2747962 h 4562475"/>
                <a:gd name="connsiteX3" fmla="*/ 2381 w 4462921"/>
                <a:gd name="connsiteY3" fmla="*/ 4562475 h 4562475"/>
                <a:gd name="connsiteX4" fmla="*/ 0 w 4462921"/>
                <a:gd name="connsiteY4" fmla="*/ 3543300 h 4562475"/>
                <a:gd name="connsiteX5" fmla="*/ 3275807 w 4462921"/>
                <a:gd name="connsiteY5" fmla="*/ 2286000 h 4562475"/>
                <a:gd name="connsiteX6" fmla="*/ 0 w 4462921"/>
                <a:gd name="connsiteY6" fmla="*/ 1016000 h 4562475"/>
                <a:gd name="connsiteX7" fmla="*/ 0 w 4462921"/>
                <a:gd name="connsiteY7" fmla="*/ 0 h 4562475"/>
                <a:gd name="connsiteX0" fmla="*/ 2486 w 4465407"/>
                <a:gd name="connsiteY0" fmla="*/ 0 h 4564856"/>
                <a:gd name="connsiteX1" fmla="*/ 4464948 w 4465407"/>
                <a:gd name="connsiteY1" fmla="*/ 1819275 h 4564856"/>
                <a:gd name="connsiteX2" fmla="*/ 4464949 w 4465407"/>
                <a:gd name="connsiteY2" fmla="*/ 2747962 h 4564856"/>
                <a:gd name="connsiteX3" fmla="*/ 105 w 4465407"/>
                <a:gd name="connsiteY3" fmla="*/ 4564856 h 4564856"/>
                <a:gd name="connsiteX4" fmla="*/ 2486 w 4465407"/>
                <a:gd name="connsiteY4" fmla="*/ 3543300 h 4564856"/>
                <a:gd name="connsiteX5" fmla="*/ 3278293 w 4465407"/>
                <a:gd name="connsiteY5" fmla="*/ 2286000 h 4564856"/>
                <a:gd name="connsiteX6" fmla="*/ 2486 w 4465407"/>
                <a:gd name="connsiteY6" fmla="*/ 1016000 h 4564856"/>
                <a:gd name="connsiteX7" fmla="*/ 2486 w 4465407"/>
                <a:gd name="connsiteY7" fmla="*/ 0 h 4564856"/>
                <a:gd name="connsiteX0" fmla="*/ 2610 w 4465531"/>
                <a:gd name="connsiteY0" fmla="*/ 0 h 4564856"/>
                <a:gd name="connsiteX1" fmla="*/ 4465072 w 4465531"/>
                <a:gd name="connsiteY1" fmla="*/ 1819275 h 4564856"/>
                <a:gd name="connsiteX2" fmla="*/ 4465073 w 4465531"/>
                <a:gd name="connsiteY2" fmla="*/ 2747962 h 4564856"/>
                <a:gd name="connsiteX3" fmla="*/ 229 w 4465531"/>
                <a:gd name="connsiteY3" fmla="*/ 4564856 h 4564856"/>
                <a:gd name="connsiteX4" fmla="*/ 228 w 4465531"/>
                <a:gd name="connsiteY4" fmla="*/ 3545681 h 4564856"/>
                <a:gd name="connsiteX5" fmla="*/ 3278417 w 4465531"/>
                <a:gd name="connsiteY5" fmla="*/ 2286000 h 4564856"/>
                <a:gd name="connsiteX6" fmla="*/ 2610 w 4465531"/>
                <a:gd name="connsiteY6" fmla="*/ 1016000 h 4564856"/>
                <a:gd name="connsiteX7" fmla="*/ 2610 w 4465531"/>
                <a:gd name="connsiteY7" fmla="*/ 0 h 4564856"/>
                <a:gd name="connsiteX0" fmla="*/ 2610 w 4465531"/>
                <a:gd name="connsiteY0" fmla="*/ 0 h 4564856"/>
                <a:gd name="connsiteX1" fmla="*/ 4465072 w 4465531"/>
                <a:gd name="connsiteY1" fmla="*/ 1819275 h 4564856"/>
                <a:gd name="connsiteX2" fmla="*/ 4465073 w 4465531"/>
                <a:gd name="connsiteY2" fmla="*/ 2750343 h 4564856"/>
                <a:gd name="connsiteX3" fmla="*/ 229 w 4465531"/>
                <a:gd name="connsiteY3" fmla="*/ 4564856 h 4564856"/>
                <a:gd name="connsiteX4" fmla="*/ 228 w 4465531"/>
                <a:gd name="connsiteY4" fmla="*/ 3545681 h 4564856"/>
                <a:gd name="connsiteX5" fmla="*/ 3278417 w 4465531"/>
                <a:gd name="connsiteY5" fmla="*/ 2286000 h 4564856"/>
                <a:gd name="connsiteX6" fmla="*/ 2610 w 4465531"/>
                <a:gd name="connsiteY6" fmla="*/ 1016000 h 4564856"/>
                <a:gd name="connsiteX7" fmla="*/ 2610 w 4465531"/>
                <a:gd name="connsiteY7" fmla="*/ 0 h 4564856"/>
                <a:gd name="connsiteX0" fmla="*/ 2610 w 4465531"/>
                <a:gd name="connsiteY0" fmla="*/ 0 h 4564856"/>
                <a:gd name="connsiteX1" fmla="*/ 4465072 w 4465531"/>
                <a:gd name="connsiteY1" fmla="*/ 1819275 h 4564856"/>
                <a:gd name="connsiteX2" fmla="*/ 4465073 w 4465531"/>
                <a:gd name="connsiteY2" fmla="*/ 2755106 h 4564856"/>
                <a:gd name="connsiteX3" fmla="*/ 229 w 4465531"/>
                <a:gd name="connsiteY3" fmla="*/ 4564856 h 4564856"/>
                <a:gd name="connsiteX4" fmla="*/ 228 w 4465531"/>
                <a:gd name="connsiteY4" fmla="*/ 3545681 h 4564856"/>
                <a:gd name="connsiteX5" fmla="*/ 3278417 w 4465531"/>
                <a:gd name="connsiteY5" fmla="*/ 2286000 h 4564856"/>
                <a:gd name="connsiteX6" fmla="*/ 2610 w 4465531"/>
                <a:gd name="connsiteY6" fmla="*/ 1016000 h 4564856"/>
                <a:gd name="connsiteX7" fmla="*/ 2610 w 4465531"/>
                <a:gd name="connsiteY7" fmla="*/ 0 h 4564856"/>
                <a:gd name="connsiteX0" fmla="*/ 2610 w 4467453"/>
                <a:gd name="connsiteY0" fmla="*/ 0 h 4564856"/>
                <a:gd name="connsiteX1" fmla="*/ 4467453 w 4467453"/>
                <a:gd name="connsiteY1" fmla="*/ 1816894 h 4564856"/>
                <a:gd name="connsiteX2" fmla="*/ 4465073 w 4467453"/>
                <a:gd name="connsiteY2" fmla="*/ 2755106 h 4564856"/>
                <a:gd name="connsiteX3" fmla="*/ 229 w 4467453"/>
                <a:gd name="connsiteY3" fmla="*/ 4564856 h 4564856"/>
                <a:gd name="connsiteX4" fmla="*/ 228 w 4467453"/>
                <a:gd name="connsiteY4" fmla="*/ 3545681 h 4564856"/>
                <a:gd name="connsiteX5" fmla="*/ 3278417 w 4467453"/>
                <a:gd name="connsiteY5" fmla="*/ 2286000 h 4564856"/>
                <a:gd name="connsiteX6" fmla="*/ 2610 w 4467453"/>
                <a:gd name="connsiteY6" fmla="*/ 1016000 h 4564856"/>
                <a:gd name="connsiteX7" fmla="*/ 2610 w 4467453"/>
                <a:gd name="connsiteY7" fmla="*/ 0 h 4564856"/>
                <a:gd name="connsiteX0" fmla="*/ 2610 w 4467453"/>
                <a:gd name="connsiteY0" fmla="*/ 0 h 4564856"/>
                <a:gd name="connsiteX1" fmla="*/ 4467453 w 4467453"/>
                <a:gd name="connsiteY1" fmla="*/ 1816894 h 4564856"/>
                <a:gd name="connsiteX2" fmla="*/ 4465073 w 4467453"/>
                <a:gd name="connsiteY2" fmla="*/ 2755106 h 4564856"/>
                <a:gd name="connsiteX3" fmla="*/ 229 w 4467453"/>
                <a:gd name="connsiteY3" fmla="*/ 4564856 h 4564856"/>
                <a:gd name="connsiteX4" fmla="*/ 228 w 4467453"/>
                <a:gd name="connsiteY4" fmla="*/ 3545681 h 4564856"/>
                <a:gd name="connsiteX5" fmla="*/ 3278417 w 4467453"/>
                <a:gd name="connsiteY5" fmla="*/ 2286000 h 4564856"/>
                <a:gd name="connsiteX6" fmla="*/ 2610 w 4467453"/>
                <a:gd name="connsiteY6" fmla="*/ 1020763 h 4564856"/>
                <a:gd name="connsiteX7" fmla="*/ 2610 w 4467453"/>
                <a:gd name="connsiteY7" fmla="*/ 0 h 4564856"/>
                <a:gd name="connsiteX0" fmla="*/ 2610 w 4467453"/>
                <a:gd name="connsiteY0" fmla="*/ 0 h 4564856"/>
                <a:gd name="connsiteX1" fmla="*/ 4467453 w 4467453"/>
                <a:gd name="connsiteY1" fmla="*/ 1816894 h 4564856"/>
                <a:gd name="connsiteX2" fmla="*/ 4465073 w 4467453"/>
                <a:gd name="connsiteY2" fmla="*/ 2755106 h 4564856"/>
                <a:gd name="connsiteX3" fmla="*/ 229 w 4467453"/>
                <a:gd name="connsiteY3" fmla="*/ 4564856 h 4564856"/>
                <a:gd name="connsiteX4" fmla="*/ 228 w 4467453"/>
                <a:gd name="connsiteY4" fmla="*/ 3545681 h 4564856"/>
                <a:gd name="connsiteX5" fmla="*/ 3271273 w 4467453"/>
                <a:gd name="connsiteY5" fmla="*/ 2288382 h 4564856"/>
                <a:gd name="connsiteX6" fmla="*/ 2610 w 4467453"/>
                <a:gd name="connsiteY6" fmla="*/ 1020763 h 4564856"/>
                <a:gd name="connsiteX7" fmla="*/ 2610 w 4467453"/>
                <a:gd name="connsiteY7" fmla="*/ 0 h 4564856"/>
                <a:gd name="connsiteX0" fmla="*/ 2610 w 4467453"/>
                <a:gd name="connsiteY0" fmla="*/ 0 h 4564856"/>
                <a:gd name="connsiteX1" fmla="*/ 4467453 w 4467453"/>
                <a:gd name="connsiteY1" fmla="*/ 1816894 h 4564856"/>
                <a:gd name="connsiteX2" fmla="*/ 4465073 w 4467453"/>
                <a:gd name="connsiteY2" fmla="*/ 2755106 h 4564856"/>
                <a:gd name="connsiteX3" fmla="*/ 229 w 4467453"/>
                <a:gd name="connsiteY3" fmla="*/ 4564856 h 4564856"/>
                <a:gd name="connsiteX4" fmla="*/ 228 w 4467453"/>
                <a:gd name="connsiteY4" fmla="*/ 3545681 h 4564856"/>
                <a:gd name="connsiteX5" fmla="*/ 3271273 w 4467453"/>
                <a:gd name="connsiteY5" fmla="*/ 2288382 h 4564856"/>
                <a:gd name="connsiteX6" fmla="*/ 2610 w 4467453"/>
                <a:gd name="connsiteY6" fmla="*/ 1020763 h 4564856"/>
                <a:gd name="connsiteX7" fmla="*/ 2610 w 4467453"/>
                <a:gd name="connsiteY7" fmla="*/ 0 h 4564856"/>
                <a:gd name="connsiteX0" fmla="*/ 2610 w 4465530"/>
                <a:gd name="connsiteY0" fmla="*/ 0 h 4564856"/>
                <a:gd name="connsiteX1" fmla="*/ 4465071 w 4465530"/>
                <a:gd name="connsiteY1" fmla="*/ 1819275 h 4564856"/>
                <a:gd name="connsiteX2" fmla="*/ 4465073 w 4465530"/>
                <a:gd name="connsiteY2" fmla="*/ 2755106 h 4564856"/>
                <a:gd name="connsiteX3" fmla="*/ 229 w 4465530"/>
                <a:gd name="connsiteY3" fmla="*/ 4564856 h 4564856"/>
                <a:gd name="connsiteX4" fmla="*/ 228 w 4465530"/>
                <a:gd name="connsiteY4" fmla="*/ 3545681 h 4564856"/>
                <a:gd name="connsiteX5" fmla="*/ 3271273 w 4465530"/>
                <a:gd name="connsiteY5" fmla="*/ 2288382 h 4564856"/>
                <a:gd name="connsiteX6" fmla="*/ 2610 w 4465530"/>
                <a:gd name="connsiteY6" fmla="*/ 1020763 h 4564856"/>
                <a:gd name="connsiteX7" fmla="*/ 2610 w 4465530"/>
                <a:gd name="connsiteY7" fmla="*/ 0 h 4564856"/>
                <a:gd name="connsiteX0" fmla="*/ 2610 w 4465530"/>
                <a:gd name="connsiteY0" fmla="*/ 0 h 4564856"/>
                <a:gd name="connsiteX1" fmla="*/ 4465071 w 4465530"/>
                <a:gd name="connsiteY1" fmla="*/ 1812131 h 4564856"/>
                <a:gd name="connsiteX2" fmla="*/ 4465073 w 4465530"/>
                <a:gd name="connsiteY2" fmla="*/ 2755106 h 4564856"/>
                <a:gd name="connsiteX3" fmla="*/ 229 w 4465530"/>
                <a:gd name="connsiteY3" fmla="*/ 4564856 h 4564856"/>
                <a:gd name="connsiteX4" fmla="*/ 228 w 4465530"/>
                <a:gd name="connsiteY4" fmla="*/ 3545681 h 4564856"/>
                <a:gd name="connsiteX5" fmla="*/ 3271273 w 4465530"/>
                <a:gd name="connsiteY5" fmla="*/ 2288382 h 4564856"/>
                <a:gd name="connsiteX6" fmla="*/ 2610 w 4465530"/>
                <a:gd name="connsiteY6" fmla="*/ 1020763 h 4564856"/>
                <a:gd name="connsiteX7" fmla="*/ 2610 w 4465530"/>
                <a:gd name="connsiteY7" fmla="*/ 0 h 4564856"/>
                <a:gd name="connsiteX0" fmla="*/ 2610 w 4465530"/>
                <a:gd name="connsiteY0" fmla="*/ 0 h 4564856"/>
                <a:gd name="connsiteX1" fmla="*/ 4465071 w 4465530"/>
                <a:gd name="connsiteY1" fmla="*/ 1812131 h 4564856"/>
                <a:gd name="connsiteX2" fmla="*/ 4465073 w 4465530"/>
                <a:gd name="connsiteY2" fmla="*/ 2755106 h 4564856"/>
                <a:gd name="connsiteX3" fmla="*/ 229 w 4465530"/>
                <a:gd name="connsiteY3" fmla="*/ 4564856 h 4564856"/>
                <a:gd name="connsiteX4" fmla="*/ 228 w 4465530"/>
                <a:gd name="connsiteY4" fmla="*/ 3545681 h 4564856"/>
                <a:gd name="connsiteX5" fmla="*/ 3271273 w 4465530"/>
                <a:gd name="connsiteY5" fmla="*/ 2288382 h 4564856"/>
                <a:gd name="connsiteX6" fmla="*/ 2610 w 4465530"/>
                <a:gd name="connsiteY6" fmla="*/ 1023145 h 4564856"/>
                <a:gd name="connsiteX7" fmla="*/ 2610 w 4465530"/>
                <a:gd name="connsiteY7" fmla="*/ 0 h 4564856"/>
                <a:gd name="connsiteX0" fmla="*/ 2610 w 4465530"/>
                <a:gd name="connsiteY0" fmla="*/ 0 h 4564856"/>
                <a:gd name="connsiteX1" fmla="*/ 4465071 w 4465530"/>
                <a:gd name="connsiteY1" fmla="*/ 1812131 h 4564856"/>
                <a:gd name="connsiteX2" fmla="*/ 4465073 w 4465530"/>
                <a:gd name="connsiteY2" fmla="*/ 2755106 h 4564856"/>
                <a:gd name="connsiteX3" fmla="*/ 229 w 4465530"/>
                <a:gd name="connsiteY3" fmla="*/ 4564856 h 4564856"/>
                <a:gd name="connsiteX4" fmla="*/ 228 w 4465530"/>
                <a:gd name="connsiteY4" fmla="*/ 3545681 h 4564856"/>
                <a:gd name="connsiteX5" fmla="*/ 3264129 w 4465530"/>
                <a:gd name="connsiteY5" fmla="*/ 2288382 h 4564856"/>
                <a:gd name="connsiteX6" fmla="*/ 2610 w 4465530"/>
                <a:gd name="connsiteY6" fmla="*/ 1023145 h 4564856"/>
                <a:gd name="connsiteX7" fmla="*/ 2610 w 4465530"/>
                <a:gd name="connsiteY7" fmla="*/ 0 h 4564856"/>
                <a:gd name="connsiteX0" fmla="*/ 0 w 4467986"/>
                <a:gd name="connsiteY0" fmla="*/ 0 h 4564856"/>
                <a:gd name="connsiteX1" fmla="*/ 4467527 w 4467986"/>
                <a:gd name="connsiteY1" fmla="*/ 1812131 h 4564856"/>
                <a:gd name="connsiteX2" fmla="*/ 4467529 w 4467986"/>
                <a:gd name="connsiteY2" fmla="*/ 2755106 h 4564856"/>
                <a:gd name="connsiteX3" fmla="*/ 2685 w 4467986"/>
                <a:gd name="connsiteY3" fmla="*/ 4564856 h 4564856"/>
                <a:gd name="connsiteX4" fmla="*/ 2684 w 4467986"/>
                <a:gd name="connsiteY4" fmla="*/ 3545681 h 4564856"/>
                <a:gd name="connsiteX5" fmla="*/ 3266585 w 4467986"/>
                <a:gd name="connsiteY5" fmla="*/ 2288382 h 4564856"/>
                <a:gd name="connsiteX6" fmla="*/ 5066 w 4467986"/>
                <a:gd name="connsiteY6" fmla="*/ 1023145 h 4564856"/>
                <a:gd name="connsiteX7" fmla="*/ 0 w 4467986"/>
                <a:gd name="connsiteY7" fmla="*/ 0 h 4564856"/>
                <a:gd name="connsiteX0" fmla="*/ 0 w 4467986"/>
                <a:gd name="connsiteY0" fmla="*/ 0 h 4564856"/>
                <a:gd name="connsiteX1" fmla="*/ 4467527 w 4467986"/>
                <a:gd name="connsiteY1" fmla="*/ 1812131 h 4564856"/>
                <a:gd name="connsiteX2" fmla="*/ 4467529 w 4467986"/>
                <a:gd name="connsiteY2" fmla="*/ 2755106 h 4564856"/>
                <a:gd name="connsiteX3" fmla="*/ 2685 w 4467986"/>
                <a:gd name="connsiteY3" fmla="*/ 4564856 h 4564856"/>
                <a:gd name="connsiteX4" fmla="*/ 2684 w 4467986"/>
                <a:gd name="connsiteY4" fmla="*/ 3545681 h 4564856"/>
                <a:gd name="connsiteX5" fmla="*/ 3266585 w 4467986"/>
                <a:gd name="connsiteY5" fmla="*/ 2288382 h 4564856"/>
                <a:gd name="connsiteX6" fmla="*/ 2533 w 4467986"/>
                <a:gd name="connsiteY6" fmla="*/ 1018079 h 4564856"/>
                <a:gd name="connsiteX7" fmla="*/ 0 w 4467986"/>
                <a:gd name="connsiteY7" fmla="*/ 0 h 4564856"/>
                <a:gd name="connsiteX0" fmla="*/ 0 w 4467986"/>
                <a:gd name="connsiteY0" fmla="*/ 0 h 4564856"/>
                <a:gd name="connsiteX1" fmla="*/ 4467527 w 4467986"/>
                <a:gd name="connsiteY1" fmla="*/ 1812131 h 4564856"/>
                <a:gd name="connsiteX2" fmla="*/ 4467529 w 4467986"/>
                <a:gd name="connsiteY2" fmla="*/ 2755106 h 4564856"/>
                <a:gd name="connsiteX3" fmla="*/ 2685 w 4467986"/>
                <a:gd name="connsiteY3" fmla="*/ 4564856 h 4564856"/>
                <a:gd name="connsiteX4" fmla="*/ 2684 w 4467986"/>
                <a:gd name="connsiteY4" fmla="*/ 3545681 h 4564856"/>
                <a:gd name="connsiteX5" fmla="*/ 3266585 w 4467986"/>
                <a:gd name="connsiteY5" fmla="*/ 2288382 h 4564856"/>
                <a:gd name="connsiteX6" fmla="*/ 2533 w 4467986"/>
                <a:gd name="connsiteY6" fmla="*/ 1023145 h 4564856"/>
                <a:gd name="connsiteX7" fmla="*/ 0 w 4467986"/>
                <a:gd name="connsiteY7" fmla="*/ 0 h 4564856"/>
                <a:gd name="connsiteX0" fmla="*/ 0 w 4467986"/>
                <a:gd name="connsiteY0" fmla="*/ 0 h 4567262"/>
                <a:gd name="connsiteX1" fmla="*/ 4467527 w 4467986"/>
                <a:gd name="connsiteY1" fmla="*/ 1814537 h 4567262"/>
                <a:gd name="connsiteX2" fmla="*/ 4467529 w 4467986"/>
                <a:gd name="connsiteY2" fmla="*/ 2757512 h 4567262"/>
                <a:gd name="connsiteX3" fmla="*/ 2685 w 4467986"/>
                <a:gd name="connsiteY3" fmla="*/ 4567262 h 4567262"/>
                <a:gd name="connsiteX4" fmla="*/ 2684 w 4467986"/>
                <a:gd name="connsiteY4" fmla="*/ 3548087 h 4567262"/>
                <a:gd name="connsiteX5" fmla="*/ 3266585 w 4467986"/>
                <a:gd name="connsiteY5" fmla="*/ 2290788 h 4567262"/>
                <a:gd name="connsiteX6" fmla="*/ 2533 w 4467986"/>
                <a:gd name="connsiteY6" fmla="*/ 1025551 h 4567262"/>
                <a:gd name="connsiteX7" fmla="*/ 0 w 4467986"/>
                <a:gd name="connsiteY7" fmla="*/ 0 h 4567262"/>
                <a:gd name="connsiteX0" fmla="*/ 377 w 4465956"/>
                <a:gd name="connsiteY0" fmla="*/ 0 h 4569668"/>
                <a:gd name="connsiteX1" fmla="*/ 4465497 w 4465956"/>
                <a:gd name="connsiteY1" fmla="*/ 1816943 h 4569668"/>
                <a:gd name="connsiteX2" fmla="*/ 4465499 w 4465956"/>
                <a:gd name="connsiteY2" fmla="*/ 2759918 h 4569668"/>
                <a:gd name="connsiteX3" fmla="*/ 655 w 4465956"/>
                <a:gd name="connsiteY3" fmla="*/ 4569668 h 4569668"/>
                <a:gd name="connsiteX4" fmla="*/ 654 w 4465956"/>
                <a:gd name="connsiteY4" fmla="*/ 3550493 h 4569668"/>
                <a:gd name="connsiteX5" fmla="*/ 3264555 w 4465956"/>
                <a:gd name="connsiteY5" fmla="*/ 2293194 h 4569668"/>
                <a:gd name="connsiteX6" fmla="*/ 503 w 4465956"/>
                <a:gd name="connsiteY6" fmla="*/ 1027957 h 4569668"/>
                <a:gd name="connsiteX7" fmla="*/ 377 w 4465956"/>
                <a:gd name="connsiteY7" fmla="*/ 0 h 4569668"/>
                <a:gd name="connsiteX0" fmla="*/ 377 w 4465956"/>
                <a:gd name="connsiteY0" fmla="*/ 0 h 4569668"/>
                <a:gd name="connsiteX1" fmla="*/ 4465497 w 4465956"/>
                <a:gd name="connsiteY1" fmla="*/ 1816943 h 4569668"/>
                <a:gd name="connsiteX2" fmla="*/ 4465499 w 4465956"/>
                <a:gd name="connsiteY2" fmla="*/ 2759918 h 4569668"/>
                <a:gd name="connsiteX3" fmla="*/ 655 w 4465956"/>
                <a:gd name="connsiteY3" fmla="*/ 4569668 h 4569668"/>
                <a:gd name="connsiteX4" fmla="*/ 654 w 4465956"/>
                <a:gd name="connsiteY4" fmla="*/ 3548111 h 4569668"/>
                <a:gd name="connsiteX5" fmla="*/ 3264555 w 4465956"/>
                <a:gd name="connsiteY5" fmla="*/ 2293194 h 4569668"/>
                <a:gd name="connsiteX6" fmla="*/ 503 w 4465956"/>
                <a:gd name="connsiteY6" fmla="*/ 1027957 h 4569668"/>
                <a:gd name="connsiteX7" fmla="*/ 377 w 4465956"/>
                <a:gd name="connsiteY7" fmla="*/ 0 h 4569668"/>
                <a:gd name="connsiteX0" fmla="*/ 377 w 4465956"/>
                <a:gd name="connsiteY0" fmla="*/ 0 h 4569668"/>
                <a:gd name="connsiteX1" fmla="*/ 4465497 w 4465956"/>
                <a:gd name="connsiteY1" fmla="*/ 1816943 h 4569668"/>
                <a:gd name="connsiteX2" fmla="*/ 4465499 w 4465956"/>
                <a:gd name="connsiteY2" fmla="*/ 2759918 h 4569668"/>
                <a:gd name="connsiteX3" fmla="*/ 655 w 4465956"/>
                <a:gd name="connsiteY3" fmla="*/ 4569668 h 4569668"/>
                <a:gd name="connsiteX4" fmla="*/ 654 w 4465956"/>
                <a:gd name="connsiteY4" fmla="*/ 3548111 h 4569668"/>
                <a:gd name="connsiteX5" fmla="*/ 3257411 w 4465956"/>
                <a:gd name="connsiteY5" fmla="*/ 2293194 h 4569668"/>
                <a:gd name="connsiteX6" fmla="*/ 503 w 4465956"/>
                <a:gd name="connsiteY6" fmla="*/ 1027957 h 4569668"/>
                <a:gd name="connsiteX7" fmla="*/ 377 w 4465956"/>
                <a:gd name="connsiteY7" fmla="*/ 0 h 456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5956" h="4569668">
                  <a:moveTo>
                    <a:pt x="377" y="0"/>
                  </a:moveTo>
                  <a:lnTo>
                    <a:pt x="4465497" y="1816943"/>
                  </a:lnTo>
                  <a:cubicBezTo>
                    <a:pt x="4463910" y="2124918"/>
                    <a:pt x="4467086" y="2451943"/>
                    <a:pt x="4465499" y="2759918"/>
                  </a:cubicBezTo>
                  <a:lnTo>
                    <a:pt x="655" y="4569668"/>
                  </a:lnTo>
                  <a:cubicBezTo>
                    <a:pt x="-139" y="4230737"/>
                    <a:pt x="1448" y="3887042"/>
                    <a:pt x="654" y="3548111"/>
                  </a:cubicBezTo>
                  <a:lnTo>
                    <a:pt x="3257411" y="2293194"/>
                  </a:lnTo>
                  <a:lnTo>
                    <a:pt x="503" y="1027957"/>
                  </a:lnTo>
                  <a:cubicBezTo>
                    <a:pt x="-1186" y="686909"/>
                    <a:pt x="2066" y="341048"/>
                    <a:pt x="377" y="0"/>
                  </a:cubicBezTo>
                  <a:close/>
                </a:path>
              </a:pathLst>
            </a:custGeom>
            <a:solidFill>
              <a:srgbClr val="00BB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534522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9" y="1019181"/>
            <a:ext cx="11253786" cy="116176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ts val="5199"/>
              </a:lnSpc>
              <a:defRPr sz="3600" b="0" spc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041396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65138" y="6538913"/>
            <a:ext cx="3679825" cy="1619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4311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Slid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9" y="1019181"/>
            <a:ext cx="11253786" cy="116176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ts val="5199"/>
              </a:lnSpc>
              <a:defRPr sz="3600" b="0" spc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041396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65138" y="6538913"/>
            <a:ext cx="3679825" cy="1619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65138" y="2181225"/>
            <a:ext cx="11253787" cy="42370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935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9" y="1023630"/>
            <a:ext cx="11253786" cy="116176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ts val="5199"/>
              </a:lnSpc>
              <a:defRPr sz="3600" b="0" spc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041396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65138" y="6538913"/>
            <a:ext cx="3679825" cy="1619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07183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9" y="1023630"/>
            <a:ext cx="11253786" cy="116176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ts val="5199"/>
              </a:lnSpc>
              <a:defRPr sz="3600" b="0" spc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041396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65138" y="6538913"/>
            <a:ext cx="3679825" cy="1619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465138" y="2181225"/>
            <a:ext cx="11253787" cy="42370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5837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041396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65138" y="6538913"/>
            <a:ext cx="3679825" cy="161925"/>
          </a:xfrm>
        </p:spPr>
        <p:txBody>
          <a:bodyPr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65139" y="1023630"/>
            <a:ext cx="11253786" cy="1161761"/>
          </a:xfrm>
          <a:prstGeom prst="rect">
            <a:avLst/>
          </a:prstGeom>
        </p:spPr>
        <p:txBody>
          <a:bodyPr lIns="0" tIns="0" anchor="b" anchorCtr="0">
            <a:noAutofit/>
          </a:bodyPr>
          <a:lstStyle>
            <a:lvl1pPr algn="l">
              <a:lnSpc>
                <a:spcPts val="5199"/>
              </a:lnSpc>
              <a:defRPr sz="3600" b="0" spc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788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465138" y="1164355"/>
            <a:ext cx="11253786" cy="3960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>
              <a:defRPr sz="3500"/>
            </a:lvl2pPr>
            <a:lvl3pPr>
              <a:defRPr sz="3200"/>
            </a:lvl3pPr>
            <a:lvl4pPr>
              <a:defRPr sz="2900"/>
            </a:lvl4pPr>
            <a:lvl5pPr>
              <a:defRPr sz="27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465138" y="1560355"/>
            <a:ext cx="11253786" cy="48579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88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 slide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465138" y="1164355"/>
            <a:ext cx="5518150" cy="3960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>
              <a:defRPr sz="3500"/>
            </a:lvl2pPr>
            <a:lvl3pPr>
              <a:defRPr sz="3200"/>
            </a:lvl3pPr>
            <a:lvl4pPr>
              <a:defRPr sz="2900"/>
            </a:lvl4pPr>
            <a:lvl5pPr>
              <a:defRPr sz="27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/>
          </p:nvPr>
        </p:nvSpPr>
        <p:spPr>
          <a:xfrm>
            <a:off x="465138" y="1560355"/>
            <a:ext cx="5518150" cy="48579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6"/>
          </p:nvPr>
        </p:nvSpPr>
        <p:spPr>
          <a:xfrm>
            <a:off x="6200774" y="1164355"/>
            <a:ext cx="5518149" cy="3960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>
              <a:defRPr sz="3500"/>
            </a:lvl2pPr>
            <a:lvl3pPr>
              <a:defRPr sz="3200"/>
            </a:lvl3pPr>
            <a:lvl4pPr>
              <a:defRPr sz="2900"/>
            </a:lvl4pPr>
            <a:lvl5pPr>
              <a:defRPr sz="27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7"/>
          </p:nvPr>
        </p:nvSpPr>
        <p:spPr>
          <a:xfrm>
            <a:off x="6200774" y="1560355"/>
            <a:ext cx="5518149" cy="48579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82168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 slide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465139" y="1163638"/>
            <a:ext cx="11253786" cy="3960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>
              <a:defRPr sz="3500"/>
            </a:lvl2pPr>
            <a:lvl3pPr>
              <a:defRPr sz="3200"/>
            </a:lvl3pPr>
            <a:lvl4pPr>
              <a:defRPr sz="2900"/>
            </a:lvl4pPr>
            <a:lvl5pPr>
              <a:defRPr sz="27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/>
          </p:nvPr>
        </p:nvSpPr>
        <p:spPr>
          <a:xfrm>
            <a:off x="465139" y="1559639"/>
            <a:ext cx="5518150" cy="4858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/>
          </p:nvPr>
        </p:nvSpPr>
        <p:spPr>
          <a:xfrm>
            <a:off x="6200774" y="1559639"/>
            <a:ext cx="5518149" cy="4858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57798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5138" y="1187288"/>
            <a:ext cx="11253785" cy="52309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88037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/>
          </p:nvPr>
        </p:nvSpPr>
        <p:spPr>
          <a:xfrm>
            <a:off x="465138" y="1186570"/>
            <a:ext cx="5518150" cy="5231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/>
          </p:nvPr>
        </p:nvSpPr>
        <p:spPr>
          <a:xfrm>
            <a:off x="6200774" y="1186571"/>
            <a:ext cx="5518149" cy="5231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95975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465138" y="1163638"/>
            <a:ext cx="11253785" cy="3960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>
              <a:defRPr sz="3500"/>
            </a:lvl2pPr>
            <a:lvl3pPr>
              <a:defRPr sz="3200"/>
            </a:lvl3pPr>
            <a:lvl4pPr>
              <a:defRPr sz="2900"/>
            </a:lvl4pPr>
            <a:lvl5pPr>
              <a:defRPr sz="27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7040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7040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dirty="0"/>
              <a:t>Copyright © 2016 Accenture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8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8" y="1182370"/>
            <a:ext cx="11253785" cy="5129213"/>
          </a:xfrm>
          <a:prstGeom prst="rect">
            <a:avLst/>
          </a:prstGeom>
        </p:spPr>
        <p:txBody>
          <a:bodyPr vert="horz" lIns="0" tIns="60949" rIns="0" bIns="60949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5137" y="0"/>
            <a:ext cx="11253787" cy="1095375"/>
          </a:xfrm>
          <a:prstGeom prst="rect">
            <a:avLst/>
          </a:prstGeom>
        </p:spPr>
        <p:txBody>
          <a:bodyPr vert="horz" lIns="0" tIns="60949" rIns="0" bIns="0" rtlCol="0" anchor="b" anchorCtr="0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041395" y="6538913"/>
            <a:ext cx="677529" cy="161925"/>
          </a:xfrm>
          <a:prstGeom prst="rect">
            <a:avLst/>
          </a:prstGeom>
        </p:spPr>
        <p:txBody>
          <a:bodyPr vert="horz" wrap="square" lIns="121899" tIns="60949" rIns="0" bIns="60949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7" name="Straight Connector 9"/>
          <p:cNvCxnSpPr>
            <a:cxnSpLocks noChangeShapeType="1"/>
          </p:cNvCxnSpPr>
          <p:nvPr/>
        </p:nvCxnSpPr>
        <p:spPr bwMode="auto">
          <a:xfrm>
            <a:off x="465138" y="1161257"/>
            <a:ext cx="11720101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/>
            <a:tailEnd/>
          </a:ln>
        </p:spPr>
      </p:cxn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 flipH="1">
            <a:off x="465138" y="6538913"/>
            <a:ext cx="5575300" cy="161925"/>
          </a:xfrm>
          <a:prstGeom prst="rect">
            <a:avLst/>
          </a:prstGeom>
          <a:noFill/>
        </p:spPr>
        <p:txBody>
          <a:bodyPr wrap="square" lIns="0" tIns="60949" rIns="121899" bIns="60949" anchor="ctr" anchorCtr="0">
            <a:noAutofit/>
          </a:bodyPr>
          <a:lstStyle>
            <a:lvl1pPr>
              <a:defRPr lang="en-AU" sz="100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Copyright © 2016 Accenture  All rights reserved.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20" r:id="rId2"/>
    <p:sldLayoutId id="2147483728" r:id="rId3"/>
    <p:sldLayoutId id="2147483731" r:id="rId4"/>
    <p:sldLayoutId id="2147483721" r:id="rId5"/>
    <p:sldLayoutId id="2147483725" r:id="rId6"/>
    <p:sldLayoutId id="2147483726" r:id="rId7"/>
    <p:sldLayoutId id="2147483727" r:id="rId8"/>
    <p:sldLayoutId id="2147483729" r:id="rId9"/>
    <p:sldLayoutId id="2147483723" r:id="rId10"/>
    <p:sldLayoutId id="2147483735" r:id="rId11"/>
    <p:sldLayoutId id="2147483724" r:id="rId12"/>
    <p:sldLayoutId id="2147483736" r:id="rId13"/>
    <p:sldLayoutId id="2147483730" r:id="rId14"/>
  </p:sldLayoutIdLst>
  <p:hf hdr="0" dt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defRPr lang="en-AU" sz="2300" kern="1200" spc="0" baseline="0" dirty="0" smtClean="0">
          <a:solidFill>
            <a:schemeClr val="tx1"/>
          </a:solidFill>
          <a:latin typeface="+mj-lt"/>
          <a:ea typeface="Arial" pitchFamily="-105" charset="-52"/>
          <a:cs typeface="Arial" pitchFamily="34" charset="0"/>
        </a:defRPr>
      </a:lvl1pPr>
      <a:lvl2pPr algn="l" rtl="0" eaLnBrk="1" fontAlgn="base" hangingPunct="1">
        <a:lnSpc>
          <a:spcPts val="3466"/>
        </a:lnSpc>
        <a:spcBef>
          <a:spcPct val="0"/>
        </a:spcBef>
        <a:spcAft>
          <a:spcPct val="0"/>
        </a:spcAft>
        <a:buFont typeface="Arial" charset="0"/>
        <a:defRPr sz="32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6"/>
        </a:lnSpc>
        <a:spcBef>
          <a:spcPct val="0"/>
        </a:spcBef>
        <a:spcAft>
          <a:spcPct val="0"/>
        </a:spcAft>
        <a:buFont typeface="Arial" charset="0"/>
        <a:defRPr sz="32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6"/>
        </a:lnSpc>
        <a:spcBef>
          <a:spcPct val="0"/>
        </a:spcBef>
        <a:spcAft>
          <a:spcPct val="0"/>
        </a:spcAft>
        <a:buFont typeface="Arial" charset="0"/>
        <a:defRPr sz="32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6"/>
        </a:lnSpc>
        <a:spcBef>
          <a:spcPct val="0"/>
        </a:spcBef>
        <a:spcAft>
          <a:spcPct val="0"/>
        </a:spcAft>
        <a:buFont typeface="Arial" charset="0"/>
        <a:defRPr sz="32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49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5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987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5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8480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5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97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500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182563" indent="-182563" algn="l" rtl="0" eaLnBrk="1" fontAlgn="base" hangingPunct="1">
        <a:spcBef>
          <a:spcPts val="800"/>
        </a:spcBef>
        <a:spcAft>
          <a:spcPct val="0"/>
        </a:spcAft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Arial" pitchFamily="-105" charset="-52"/>
          <a:cs typeface="Arial" pitchFamily="34" charset="0"/>
        </a:defRPr>
      </a:lvl1pPr>
      <a:lvl2pPr marL="449263" indent="-266700" algn="l" rtl="0" eaLnBrk="1" fontAlgn="base" hangingPunct="1">
        <a:spcBef>
          <a:spcPts val="800"/>
        </a:spcBef>
        <a:spcAft>
          <a:spcPct val="0"/>
        </a:spcAft>
        <a:buFont typeface="Arial" pitchFamily="34" charset="0"/>
        <a:buChar char="–"/>
        <a:defRPr sz="1600" kern="1200">
          <a:solidFill>
            <a:schemeClr val="tx2"/>
          </a:solidFill>
          <a:latin typeface="+mn-lt"/>
          <a:ea typeface="Arial" pitchFamily="-105" charset="-52"/>
          <a:cs typeface="Arial" pitchFamily="34" charset="0"/>
        </a:defRPr>
      </a:lvl2pPr>
      <a:lvl3pPr marL="625475" indent="-176213" algn="l" rtl="0" eaLnBrk="1" fontAlgn="base" hangingPunct="1">
        <a:spcBef>
          <a:spcPts val="800"/>
        </a:spcBef>
        <a:spcAft>
          <a:spcPct val="0"/>
        </a:spcAft>
        <a:buFont typeface="Arial" pitchFamily="34" charset="0"/>
        <a:buChar char="•"/>
        <a:tabLst/>
        <a:defRPr sz="1600" kern="1200">
          <a:solidFill>
            <a:schemeClr val="tx2"/>
          </a:solidFill>
          <a:latin typeface="+mn-lt"/>
          <a:ea typeface="Arial" pitchFamily="-105" charset="-52"/>
          <a:cs typeface="Arial" pitchFamily="34" charset="0"/>
        </a:defRPr>
      </a:lvl3pPr>
      <a:lvl4pPr marL="898525" indent="-273050" algn="l" rtl="0" eaLnBrk="1" fontAlgn="base" hangingPunct="1">
        <a:spcBef>
          <a:spcPts val="800"/>
        </a:spcBef>
        <a:spcAft>
          <a:spcPct val="0"/>
        </a:spcAft>
        <a:buFont typeface="Arial" pitchFamily="34" charset="0"/>
        <a:buChar char="–"/>
        <a:defRPr sz="1600" kern="1200">
          <a:solidFill>
            <a:schemeClr val="tx2"/>
          </a:solidFill>
          <a:latin typeface="+mn-lt"/>
          <a:ea typeface="Arial" pitchFamily="-105" charset="-52"/>
          <a:cs typeface="Arial" pitchFamily="34" charset="0"/>
        </a:defRPr>
      </a:lvl4pPr>
      <a:lvl5pPr marL="1074738" indent="-176213" algn="l" rtl="0" eaLnBrk="1" fontAlgn="base" hangingPunct="1">
        <a:spcBef>
          <a:spcPts val="800"/>
        </a:spcBef>
        <a:spcAft>
          <a:spcPct val="0"/>
        </a:spcAft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Arial" pitchFamily="-105" charset="-52"/>
          <a:cs typeface="Arial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al.blueprism.com/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42299" TargetMode="Externa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hyperlink" Target="https://kxdocuments.accenture.com/contribution/14b1e336-2189-4e79-adc3-d1f365a1e45a?referrer=https://kxdocuments.accenture.com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hyperlink" Target="https://www.microsoft.com/en-us/download/details.aspx?id=42299" TargetMode="Externa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hyperlink" Target="https://portal.blueprism.com/tracker/download/Accenture/" TargetMode="External"/><Relationship Id="rId4" Type="http://schemas.openxmlformats.org/officeDocument/2006/relationships/hyperlink" Target="https://kxdocuments.accenture.com/contribution/14b1e336-2189-4e79-adc3-d1f365a1e45a?referrer=https://kxdocuments.accenture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936" y="5360569"/>
            <a:ext cx="11238703" cy="752121"/>
          </a:xfrm>
        </p:spPr>
        <p:txBody>
          <a:bodyPr/>
          <a:lstStyle/>
          <a:p>
            <a:r>
              <a:rPr lang="en-AU" sz="3200" dirty="0"/>
              <a:t/>
            </a:r>
            <a:br>
              <a:rPr lang="en-AU" sz="3200" dirty="0"/>
            </a:br>
            <a:r>
              <a:rPr lang="en-AU" sz="3200" dirty="0"/>
              <a:t/>
            </a:r>
            <a:br>
              <a:rPr lang="en-AU" sz="3200" dirty="0"/>
            </a:br>
            <a:r>
              <a:rPr lang="en-AU" sz="3200" dirty="0"/>
              <a:t/>
            </a:r>
            <a:br>
              <a:rPr lang="en-AU" sz="3200" dirty="0"/>
            </a:br>
            <a:r>
              <a:rPr lang="en-AU" sz="3200" dirty="0"/>
              <a:t/>
            </a:r>
            <a:br>
              <a:rPr lang="en-AU" sz="3200" dirty="0"/>
            </a:br>
            <a:r>
              <a:rPr lang="en-AU" sz="3200" dirty="0"/>
              <a:t>Blue Prism </a:t>
            </a:r>
            <a:br>
              <a:rPr lang="en-AU" sz="3200" dirty="0"/>
            </a:br>
            <a:r>
              <a:rPr lang="en-AU" sz="3200"/>
              <a:t>Developer </a:t>
            </a:r>
            <a:r>
              <a:rPr lang="en-AU" sz="3200" smtClean="0"/>
              <a:t>Accreditation</a:t>
            </a:r>
            <a:r>
              <a:rPr lang="en-AU" sz="3200" dirty="0" smtClean="0"/>
              <a:t/>
            </a:r>
            <a:br>
              <a:rPr lang="en-AU" sz="3200" dirty="0" smtClean="0"/>
            </a:br>
            <a:r>
              <a:rPr lang="en-AU" sz="3200" dirty="0" smtClean="0"/>
              <a:t/>
            </a:r>
            <a:br>
              <a:rPr lang="en-AU" sz="3200" dirty="0" smtClean="0"/>
            </a:br>
            <a:r>
              <a:rPr lang="en-AU" sz="3200" dirty="0" smtClean="0"/>
              <a:t>Blue Prism Setup &amp; </a:t>
            </a:r>
            <a:br>
              <a:rPr lang="en-AU" sz="3200" dirty="0" smtClean="0"/>
            </a:br>
            <a:r>
              <a:rPr lang="en-AU" sz="3200" dirty="0" smtClean="0"/>
              <a:t>Foundation Training</a:t>
            </a:r>
            <a:r>
              <a:rPr lang="en-AU" sz="3200" dirty="0"/>
              <a:t/>
            </a:r>
            <a:br>
              <a:rPr lang="en-AU" sz="3200" dirty="0"/>
            </a:b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4962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CBDC3A-D49F-4631-A8C7-55D59B33E5FA}" type="slidenum">
              <a:rPr kumimoji="0" lang="en-US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b="1" dirty="0">
                <a:solidFill>
                  <a:schemeClr val="bg1"/>
                </a:solidFill>
              </a:rPr>
              <a:t>OVERVIEW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Copyright © 2017 Accenture  All rights reserved.</a:t>
            </a:r>
          </a:p>
        </p:txBody>
      </p:sp>
      <p:sp>
        <p:nvSpPr>
          <p:cNvPr id="6" name="Rectangle 5"/>
          <p:cNvSpPr/>
          <p:nvPr/>
        </p:nvSpPr>
        <p:spPr>
          <a:xfrm>
            <a:off x="465137" y="1231263"/>
            <a:ext cx="11253785" cy="1188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b="1" kern="0" dirty="0">
                <a:solidFill>
                  <a:schemeClr val="bg1"/>
                </a:solidFill>
              </a:rPr>
              <a:t>INTRODUCTION		</a:t>
            </a:r>
            <a:r>
              <a:rPr lang="de-CH" sz="1600" dirty="0">
                <a:solidFill>
                  <a:schemeClr val="bg1"/>
                </a:solidFill>
              </a:rPr>
              <a:t>INTRODUCTION TO BLUE PRISM AND PRE-REQUISITES FOR THE BLUE PRISM 				DEVELOPER ACCREDITATION</a:t>
            </a:r>
            <a:r>
              <a:rPr lang="de-CH" b="1" kern="0" dirty="0">
                <a:solidFill>
                  <a:schemeClr val="bg1"/>
                </a:solidFill>
              </a:rPr>
              <a:t>	 		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5326" y="2580032"/>
            <a:ext cx="11263597" cy="1188720"/>
          </a:xfrm>
          <a:prstGeom prst="rect">
            <a:avLst/>
          </a:prstGeom>
          <a:solidFill>
            <a:srgbClr val="5375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b="1" dirty="0"/>
              <a:t>FOUNDATION TRAINING	</a:t>
            </a:r>
            <a:r>
              <a:rPr lang="de-CH" sz="1600" dirty="0">
                <a:solidFill>
                  <a:schemeClr val="bg1"/>
                </a:solidFill>
              </a:rPr>
              <a:t>IN THIS TRAINING DEVELOPERS LEARN THE BASIC SKILLS IN BLUE PRISM AND 				HOW TO AUTOMATE APPLICAITONS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8952" y="5277569"/>
            <a:ext cx="11229972" cy="1188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b="1" dirty="0" smtClean="0"/>
              <a:t>EXAM REGISTRATION</a:t>
            </a:r>
            <a:r>
              <a:rPr lang="de-CH" dirty="0"/>
              <a:t>	</a:t>
            </a:r>
            <a:r>
              <a:rPr lang="de-CH" sz="1600" dirty="0"/>
              <a:t>ATTEND THE NEXT EXAM IF YOU FULFILL ALL THE REQUIREMENTS AND PROVIDE 				THE INFORMATION </a:t>
            </a:r>
            <a:r>
              <a:rPr lang="de-CH" sz="1600" dirty="0" smtClean="0"/>
              <a:t>NEEDED </a:t>
            </a:r>
            <a:r>
              <a:rPr lang="de-CH" sz="1600" dirty="0"/>
              <a:t>FOR REGISTRATION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5326" y="3928801"/>
            <a:ext cx="11263598" cy="1188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b="1" kern="0" dirty="0" smtClean="0">
                <a:solidFill>
                  <a:schemeClr val="bg1"/>
                </a:solidFill>
              </a:rPr>
              <a:t>EXAM PREPARATION</a:t>
            </a:r>
            <a:r>
              <a:rPr lang="de-CH" kern="0" dirty="0">
                <a:solidFill>
                  <a:schemeClr val="bg1"/>
                </a:solidFill>
              </a:rPr>
              <a:t>	</a:t>
            </a:r>
            <a:r>
              <a:rPr lang="en-US" sz="1600" dirty="0" smtClean="0">
                <a:solidFill>
                  <a:schemeClr val="bg1"/>
                </a:solidFill>
              </a:rPr>
              <a:t>THE COMPLETION OF THE SELF TESTS ON THE LEARNING MANAGEMENT SITE				OF THE </a:t>
            </a:r>
            <a:r>
              <a:rPr lang="en-US" sz="1600" dirty="0" smtClean="0">
                <a:solidFill>
                  <a:schemeClr val="bg1"/>
                </a:solidFill>
                <a:hlinkClick r:id="rId2"/>
              </a:rPr>
              <a:t>BLUE PRISM PORTAL</a:t>
            </a:r>
            <a:r>
              <a:rPr lang="en-US" sz="1600" dirty="0" smtClean="0">
                <a:solidFill>
                  <a:schemeClr val="bg1"/>
                </a:solidFill>
              </a:rPr>
              <a:t> ARE PRE-REQUISITES FOR THE BLUE PRISM EXAM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23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CBDC3A-D49F-4631-A8C7-55D59B33E5FA}" type="slidenum">
              <a:rPr kumimoji="0" lang="en-US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b="1" dirty="0">
                <a:solidFill>
                  <a:schemeClr val="bg1"/>
                </a:solidFill>
              </a:rPr>
              <a:t>FOUNDATION TRAINING – SETUP 1</a:t>
            </a:r>
            <a:r>
              <a:rPr lang="de-CH" b="1" dirty="0" smtClean="0">
                <a:solidFill>
                  <a:schemeClr val="bg1"/>
                </a:solidFill>
              </a:rPr>
              <a:t>/2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Copyright © 2017 Accenture  All rights reserved.</a:t>
            </a:r>
          </a:p>
        </p:txBody>
      </p:sp>
      <p:sp>
        <p:nvSpPr>
          <p:cNvPr id="14" name="Textplatzhalter 2"/>
          <p:cNvSpPr txBox="1">
            <a:spLocks/>
          </p:cNvSpPr>
          <p:nvPr/>
        </p:nvSpPr>
        <p:spPr>
          <a:xfrm>
            <a:off x="465138" y="1587501"/>
            <a:ext cx="8363176" cy="3975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en-US" dirty="0"/>
              <a:t>To </a:t>
            </a:r>
            <a:r>
              <a:rPr lang="en-US" dirty="0" smtClean="0"/>
              <a:t>install Blue Prism on your laptop, a local MySQL Server is required:</a:t>
            </a: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prerequisite to install Blue Prism is to have Microsoft SQL Server </a:t>
            </a:r>
            <a:r>
              <a:rPr lang="en-US" dirty="0" smtClean="0"/>
              <a:t>installed: </a:t>
            </a:r>
            <a:r>
              <a:rPr lang="de-DE" dirty="0" smtClean="0">
                <a:hlinkClick r:id="rId3"/>
              </a:rPr>
              <a:t>https</a:t>
            </a:r>
            <a:r>
              <a:rPr lang="de-DE" dirty="0">
                <a:hlinkClick r:id="rId3"/>
              </a:rPr>
              <a:t>://</a:t>
            </a:r>
            <a:r>
              <a:rPr lang="de-DE" dirty="0" smtClean="0">
                <a:hlinkClick r:id="rId3"/>
              </a:rPr>
              <a:t>www.microsoft.com/en-us/download/details.aspx?id=42299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Choose</a:t>
            </a:r>
            <a:r>
              <a:rPr lang="de-DE" dirty="0" smtClean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version</a:t>
            </a:r>
            <a:r>
              <a:rPr lang="de-DE" dirty="0" smtClean="0"/>
              <a:t>: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de-DE" altLang="de-DE" sz="1600" dirty="0" err="1">
                <a:solidFill>
                  <a:schemeClr val="bg1"/>
                </a:solidFill>
              </a:rPr>
              <a:t>For</a:t>
            </a:r>
            <a:r>
              <a:rPr lang="de-DE" altLang="de-DE" sz="1600" dirty="0">
                <a:solidFill>
                  <a:schemeClr val="bg1"/>
                </a:solidFill>
              </a:rPr>
              <a:t> English: </a:t>
            </a:r>
            <a:r>
              <a:rPr lang="en-US" sz="1600" dirty="0">
                <a:solidFill>
                  <a:schemeClr val="bg1"/>
                </a:solidFill>
              </a:rPr>
              <a:t>Express 64BIT\SQLEXPR_x64_ENU.exe</a:t>
            </a:r>
            <a:endParaRPr lang="de-DE" altLang="de-DE" sz="1600" dirty="0">
              <a:solidFill>
                <a:schemeClr val="bg1"/>
              </a:solidFill>
            </a:endParaRP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de-DE" altLang="de-DE" sz="1600" dirty="0" err="1">
                <a:solidFill>
                  <a:schemeClr val="bg1"/>
                </a:solidFill>
              </a:rPr>
              <a:t>For</a:t>
            </a:r>
            <a:r>
              <a:rPr lang="de-DE" altLang="de-DE" sz="1600" dirty="0">
                <a:solidFill>
                  <a:schemeClr val="bg1"/>
                </a:solidFill>
              </a:rPr>
              <a:t> German: </a:t>
            </a:r>
            <a:r>
              <a:rPr lang="en-US" sz="1600" dirty="0">
                <a:solidFill>
                  <a:schemeClr val="bg1"/>
                </a:solidFill>
              </a:rPr>
              <a:t>Express </a:t>
            </a:r>
            <a:r>
              <a:rPr lang="en-US" sz="1600" dirty="0" smtClean="0">
                <a:solidFill>
                  <a:schemeClr val="bg1"/>
                </a:solidFill>
              </a:rPr>
              <a:t>64BIT\SQLEXPR_x64_DEU.exe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The </a:t>
            </a:r>
            <a:r>
              <a:rPr lang="en-US" altLang="de-DE" sz="1600" dirty="0">
                <a:ea typeface="Arial" pitchFamily="-105" charset="-52"/>
                <a:cs typeface="Arial" pitchFamily="34" charset="0"/>
              </a:rPr>
              <a:t>language chosen should be the same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as your </a:t>
            </a:r>
            <a:r>
              <a:rPr lang="en-US" altLang="de-DE" sz="1600" dirty="0">
                <a:ea typeface="Arial" pitchFamily="-105" charset="-52"/>
                <a:cs typeface="Arial" pitchFamily="34" charset="0"/>
              </a:rPr>
              <a:t>operating system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has </a:t>
            </a:r>
            <a:endParaRPr lang="en-US" sz="16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Please</a:t>
            </a:r>
            <a:r>
              <a:rPr lang="de-DE" dirty="0" smtClean="0"/>
              <a:t> </a:t>
            </a:r>
            <a:r>
              <a:rPr lang="de-DE" dirty="0" err="1" smtClean="0"/>
              <a:t>refer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document</a:t>
            </a:r>
            <a:r>
              <a:rPr lang="de-DE" dirty="0" smtClean="0"/>
              <a:t> „Blue </a:t>
            </a:r>
            <a:r>
              <a:rPr lang="de-DE" dirty="0" err="1" smtClean="0"/>
              <a:t>Prism</a:t>
            </a:r>
            <a:r>
              <a:rPr lang="de-DE" dirty="0" smtClean="0"/>
              <a:t> Installation guide.pdf“ 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     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help</a:t>
            </a:r>
            <a:r>
              <a:rPr lang="de-DE" dirty="0" smtClean="0">
                <a:sym typeface="Wingdings" panose="05000000000000000000" pitchFamily="2" charset="2"/>
              </a:rPr>
              <a:t> on </a:t>
            </a:r>
            <a:r>
              <a:rPr lang="de-DE" dirty="0" err="1" smtClean="0">
                <a:sym typeface="Wingdings" panose="05000000000000000000" pitchFamily="2" charset="2"/>
              </a:rPr>
              <a:t>how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install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local</a:t>
            </a:r>
            <a:r>
              <a:rPr lang="de-DE" dirty="0" smtClean="0">
                <a:sym typeface="Wingdings" panose="05000000000000000000" pitchFamily="2" charset="2"/>
              </a:rPr>
              <a:t> SQL Server</a:t>
            </a:r>
          </a:p>
          <a:p>
            <a:endParaRPr lang="de-DE" dirty="0" smtClean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 smtClean="0">
                <a:sym typeface="Wingdings" panose="05000000000000000000" pitchFamily="2" charset="2"/>
              </a:rPr>
              <a:t>Note: A </a:t>
            </a:r>
            <a:r>
              <a:rPr lang="de-DE" dirty="0" err="1" smtClean="0">
                <a:sym typeface="Wingdings" panose="05000000000000000000" pitchFamily="2" charset="2"/>
              </a:rPr>
              <a:t>detailled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installation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guide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productive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usage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be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found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  <a:hlinkClick r:id="rId4"/>
              </a:rPr>
              <a:t>here</a:t>
            </a:r>
            <a:endParaRPr lang="de-DE" dirty="0"/>
          </a:p>
          <a:p>
            <a:endParaRPr lang="en-GB" dirty="0"/>
          </a:p>
        </p:txBody>
      </p:sp>
      <p:sp>
        <p:nvSpPr>
          <p:cNvPr id="18" name="Rectangle 8"/>
          <p:cNvSpPr>
            <a:spLocks noChangeArrowheads="1"/>
          </p:cNvSpPr>
          <p:nvPr/>
        </p:nvSpPr>
        <p:spPr bwMode="auto">
          <a:xfrm>
            <a:off x="5079507" y="5676315"/>
            <a:ext cx="99257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bg1"/>
              </a:solidFill>
              <a:latin typeface="+mn-lt"/>
              <a:cs typeface="+mn-cs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422513"/>
              </p:ext>
            </p:extLst>
          </p:nvPr>
        </p:nvGraphicFramePr>
        <p:xfrm>
          <a:off x="9082088" y="1587499"/>
          <a:ext cx="2636836" cy="3975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Acrobat Document" r:id="rId5" imgW="5829300" imgH="7543800" progId="AcroExch.Document.11">
                  <p:embed/>
                </p:oleObj>
              </mc:Choice>
              <mc:Fallback>
                <p:oleObj name="Acrobat Document" r:id="rId5" imgW="5829300" imgH="754380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82088" y="1587499"/>
                        <a:ext cx="2636836" cy="3975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2"/>
          <p:cNvSpPr txBox="1">
            <a:spLocks/>
          </p:cNvSpPr>
          <p:nvPr/>
        </p:nvSpPr>
        <p:spPr>
          <a:xfrm>
            <a:off x="465138" y="1587499"/>
            <a:ext cx="8363176" cy="3975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en-US" dirty="0" smtClean="0"/>
              <a:t>To install Blue Prism on your laptop, a local MySQL Server is required:</a:t>
            </a:r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 prerequisite to install Blue Prism is to have Microsoft SQL Server installed: </a:t>
            </a:r>
            <a:r>
              <a:rPr lang="en-US" dirty="0" smtClean="0">
                <a:hlinkClick r:id="rId3"/>
              </a:rPr>
              <a:t>https://www.microsoft.com/en-us/download/details.aspx?id=42299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Choose language and correct version: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de-DE" sz="1600" dirty="0" smtClean="0">
                <a:solidFill>
                  <a:schemeClr val="bg1"/>
                </a:solidFill>
              </a:rPr>
              <a:t>For English: </a:t>
            </a:r>
            <a:r>
              <a:rPr lang="en-US" sz="1600" dirty="0" smtClean="0">
                <a:solidFill>
                  <a:schemeClr val="bg1"/>
                </a:solidFill>
              </a:rPr>
              <a:t>Express 64BIT\SQLEXPR_x64_ENU.exe</a:t>
            </a:r>
            <a:endParaRPr lang="en-US" altLang="de-DE" sz="1600" dirty="0" smtClean="0">
              <a:solidFill>
                <a:schemeClr val="bg1"/>
              </a:solidFill>
            </a:endParaRP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de-DE" sz="1600" dirty="0" smtClean="0">
                <a:solidFill>
                  <a:schemeClr val="bg1"/>
                </a:solidFill>
              </a:rPr>
              <a:t>For German: </a:t>
            </a:r>
            <a:r>
              <a:rPr lang="en-US" sz="1600" dirty="0" smtClean="0">
                <a:solidFill>
                  <a:schemeClr val="bg1"/>
                </a:solidFill>
              </a:rPr>
              <a:t>Express 64BIT\SQLEXPR_x64_DEU.exe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The language chosen should be the same as your operating system has </a:t>
            </a:r>
            <a:endParaRPr lang="en-US" sz="1600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Please refer to the document „Blue Prism Installation guide.pdf“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      for help on how to install the local SQL Server</a:t>
            </a:r>
          </a:p>
          <a:p>
            <a:endParaRPr lang="en-US" dirty="0" smtClean="0">
              <a:sym typeface="Wingdings" panose="05000000000000000000" pitchFamily="2" charset="2"/>
            </a:endParaRPr>
          </a:p>
          <a:p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Note: A detailed installation guide for productive usage can be found </a:t>
            </a:r>
            <a:r>
              <a:rPr lang="en-US" dirty="0" smtClean="0">
                <a:sym typeface="Wingdings" panose="05000000000000000000" pitchFamily="2" charset="2"/>
                <a:hlinkClick r:id="rId4"/>
              </a:rPr>
              <a:t>here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31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CBDC3A-D49F-4631-A8C7-55D59B33E5FA}" type="slidenum">
              <a:rPr kumimoji="0" lang="en-US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b="1" dirty="0">
                <a:solidFill>
                  <a:schemeClr val="bg1"/>
                </a:solidFill>
              </a:rPr>
              <a:t>FOUNDATION TRAINING – SETUP </a:t>
            </a:r>
            <a:r>
              <a:rPr lang="de-CH" b="1" dirty="0" smtClean="0">
                <a:solidFill>
                  <a:schemeClr val="bg1"/>
                </a:solidFill>
              </a:rPr>
              <a:t>2/2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Copyright © 2017 Accenture  All rights reserved.</a:t>
            </a:r>
          </a:p>
        </p:txBody>
      </p:sp>
      <p:sp>
        <p:nvSpPr>
          <p:cNvPr id="14" name="Textplatzhalter 2"/>
          <p:cNvSpPr txBox="1">
            <a:spLocks/>
          </p:cNvSpPr>
          <p:nvPr/>
        </p:nvSpPr>
        <p:spPr>
          <a:xfrm>
            <a:off x="465138" y="1587501"/>
            <a:ext cx="8363176" cy="3975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en-US" dirty="0"/>
              <a:t>To </a:t>
            </a:r>
            <a:r>
              <a:rPr lang="en-US" dirty="0" smtClean="0"/>
              <a:t>install Blue Prism on your laptop, a local MySQL Server is required:</a:t>
            </a: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prerequisite to install Blue Prism is to have Microsoft SQL Server </a:t>
            </a:r>
            <a:r>
              <a:rPr lang="en-US" dirty="0" smtClean="0"/>
              <a:t>installed: </a:t>
            </a:r>
            <a:r>
              <a:rPr lang="de-DE" dirty="0" smtClean="0">
                <a:hlinkClick r:id="rId3"/>
              </a:rPr>
              <a:t>https</a:t>
            </a:r>
            <a:r>
              <a:rPr lang="de-DE" dirty="0">
                <a:hlinkClick r:id="rId3"/>
              </a:rPr>
              <a:t>://</a:t>
            </a:r>
            <a:r>
              <a:rPr lang="de-DE" dirty="0" smtClean="0">
                <a:hlinkClick r:id="rId3"/>
              </a:rPr>
              <a:t>www.microsoft.com/en-us/download/details.aspx?id=42299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Choose</a:t>
            </a:r>
            <a:r>
              <a:rPr lang="de-DE" dirty="0" smtClean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version</a:t>
            </a:r>
            <a:r>
              <a:rPr lang="de-DE" dirty="0" smtClean="0"/>
              <a:t>: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de-DE" altLang="de-DE" sz="1600" dirty="0" err="1">
                <a:solidFill>
                  <a:schemeClr val="bg1"/>
                </a:solidFill>
              </a:rPr>
              <a:t>For</a:t>
            </a:r>
            <a:r>
              <a:rPr lang="de-DE" altLang="de-DE" sz="1600" dirty="0">
                <a:solidFill>
                  <a:schemeClr val="bg1"/>
                </a:solidFill>
              </a:rPr>
              <a:t> English: </a:t>
            </a:r>
            <a:r>
              <a:rPr lang="en-US" sz="1600" dirty="0">
                <a:solidFill>
                  <a:schemeClr val="bg1"/>
                </a:solidFill>
              </a:rPr>
              <a:t>Express 64BIT\SQLEXPR_x64_ENU.exe</a:t>
            </a:r>
            <a:endParaRPr lang="de-DE" altLang="de-DE" sz="1600" dirty="0">
              <a:solidFill>
                <a:schemeClr val="bg1"/>
              </a:solidFill>
            </a:endParaRP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de-DE" altLang="de-DE" sz="1600" dirty="0" err="1">
                <a:solidFill>
                  <a:schemeClr val="bg1"/>
                </a:solidFill>
              </a:rPr>
              <a:t>For</a:t>
            </a:r>
            <a:r>
              <a:rPr lang="de-DE" altLang="de-DE" sz="1600" dirty="0">
                <a:solidFill>
                  <a:schemeClr val="bg1"/>
                </a:solidFill>
              </a:rPr>
              <a:t> German: </a:t>
            </a:r>
            <a:r>
              <a:rPr lang="en-US" sz="1600" dirty="0">
                <a:solidFill>
                  <a:schemeClr val="bg1"/>
                </a:solidFill>
              </a:rPr>
              <a:t>Express </a:t>
            </a:r>
            <a:r>
              <a:rPr lang="en-US" sz="1600" dirty="0" smtClean="0">
                <a:solidFill>
                  <a:schemeClr val="bg1"/>
                </a:solidFill>
              </a:rPr>
              <a:t>64BIT\SQLEXPR_x64_DEU.exe</a:t>
            </a:r>
          </a:p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The </a:t>
            </a:r>
            <a:r>
              <a:rPr lang="en-US" altLang="de-DE" sz="1600" dirty="0">
                <a:ea typeface="Arial" pitchFamily="-105" charset="-52"/>
                <a:cs typeface="Arial" pitchFamily="34" charset="0"/>
              </a:rPr>
              <a:t>language chosen should be the same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as your </a:t>
            </a:r>
            <a:r>
              <a:rPr lang="en-US" altLang="de-DE" sz="1600" dirty="0">
                <a:ea typeface="Arial" pitchFamily="-105" charset="-52"/>
                <a:cs typeface="Arial" pitchFamily="34" charset="0"/>
              </a:rPr>
              <a:t>operating system </a:t>
            </a:r>
            <a:r>
              <a:rPr lang="en-US" altLang="de-DE" sz="1600" dirty="0" smtClean="0">
                <a:ea typeface="Arial" pitchFamily="-105" charset="-52"/>
                <a:cs typeface="Arial" pitchFamily="34" charset="0"/>
              </a:rPr>
              <a:t>has </a:t>
            </a:r>
            <a:endParaRPr lang="en-US" sz="16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Please</a:t>
            </a:r>
            <a:r>
              <a:rPr lang="de-DE" dirty="0" smtClean="0"/>
              <a:t> </a:t>
            </a:r>
            <a:r>
              <a:rPr lang="de-DE" dirty="0" err="1" smtClean="0"/>
              <a:t>refer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document</a:t>
            </a:r>
            <a:r>
              <a:rPr lang="de-DE" dirty="0" smtClean="0"/>
              <a:t> „Blue </a:t>
            </a:r>
            <a:r>
              <a:rPr lang="de-DE" dirty="0" err="1" smtClean="0"/>
              <a:t>Prism</a:t>
            </a:r>
            <a:r>
              <a:rPr lang="de-DE" dirty="0" smtClean="0"/>
              <a:t> Installation guide.pdf“ 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     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help</a:t>
            </a:r>
            <a:r>
              <a:rPr lang="de-DE" dirty="0" smtClean="0">
                <a:sym typeface="Wingdings" panose="05000000000000000000" pitchFamily="2" charset="2"/>
              </a:rPr>
              <a:t> on </a:t>
            </a:r>
            <a:r>
              <a:rPr lang="de-DE" dirty="0" err="1" smtClean="0">
                <a:sym typeface="Wingdings" panose="05000000000000000000" pitchFamily="2" charset="2"/>
              </a:rPr>
              <a:t>how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install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local</a:t>
            </a:r>
            <a:r>
              <a:rPr lang="de-DE" dirty="0" smtClean="0">
                <a:sym typeface="Wingdings" panose="05000000000000000000" pitchFamily="2" charset="2"/>
              </a:rPr>
              <a:t> SQL Server</a:t>
            </a:r>
          </a:p>
          <a:p>
            <a:endParaRPr lang="de-DE" dirty="0" smtClean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 smtClean="0">
                <a:sym typeface="Wingdings" panose="05000000000000000000" pitchFamily="2" charset="2"/>
              </a:rPr>
              <a:t>Note: A </a:t>
            </a:r>
            <a:r>
              <a:rPr lang="de-DE" dirty="0" err="1" smtClean="0">
                <a:sym typeface="Wingdings" panose="05000000000000000000" pitchFamily="2" charset="2"/>
              </a:rPr>
              <a:t>detailled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installation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guide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productive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usage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be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found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  <a:hlinkClick r:id="rId4"/>
              </a:rPr>
              <a:t>here</a:t>
            </a:r>
            <a:endParaRPr lang="de-DE" dirty="0"/>
          </a:p>
          <a:p>
            <a:endParaRPr lang="en-GB" dirty="0"/>
          </a:p>
        </p:txBody>
      </p:sp>
      <p:sp>
        <p:nvSpPr>
          <p:cNvPr id="18" name="Rectangle 8"/>
          <p:cNvSpPr>
            <a:spLocks noChangeArrowheads="1"/>
          </p:cNvSpPr>
          <p:nvPr/>
        </p:nvSpPr>
        <p:spPr bwMode="auto">
          <a:xfrm>
            <a:off x="5079507" y="5676315"/>
            <a:ext cx="99257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800146" lvl="1" indent="-457200" eaLnBrk="0" hangingPunct="0">
              <a:spcBef>
                <a:spcPts val="0"/>
              </a:spcBef>
              <a:spcAft>
                <a:spcPts val="40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bg1"/>
              </a:solidFill>
              <a:latin typeface="+mn-lt"/>
              <a:cs typeface="+mn-cs"/>
            </a:endParaRPr>
          </a:p>
        </p:txBody>
      </p:sp>
      <p:sp>
        <p:nvSpPr>
          <p:cNvPr id="8" name="Textplatzhalter 2"/>
          <p:cNvSpPr txBox="1">
            <a:spLocks/>
          </p:cNvSpPr>
          <p:nvPr/>
        </p:nvSpPr>
        <p:spPr>
          <a:xfrm>
            <a:off x="465138" y="1587499"/>
            <a:ext cx="8363176" cy="3975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r>
              <a:rPr lang="en-US" dirty="0"/>
              <a:t>To install the Blue Prism </a:t>
            </a:r>
            <a:r>
              <a:rPr lang="en-US" dirty="0" smtClean="0"/>
              <a:t>Software </a:t>
            </a:r>
            <a:r>
              <a:rPr lang="en-US" dirty="0"/>
              <a:t>please follow the steps below.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Download Blue Prism by logging onto the following page: </a:t>
            </a:r>
            <a:r>
              <a:rPr lang="en-US" dirty="0">
                <a:hlinkClick r:id="rId5"/>
              </a:rPr>
              <a:t>https://portal.blueprism.com/tracker/download/Accenture/</a:t>
            </a:r>
            <a:endParaRPr lang="en-US" dirty="0"/>
          </a:p>
          <a:p>
            <a:pPr lvl="1"/>
            <a:r>
              <a:rPr lang="en-US" dirty="0"/>
              <a:t>Username: </a:t>
            </a:r>
            <a:r>
              <a:rPr lang="en-US" dirty="0" err="1"/>
              <a:t>accenture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Password: gyKuJKD5</a:t>
            </a:r>
          </a:p>
          <a:p>
            <a:pPr lvl="1"/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Navigate to the folder “</a:t>
            </a:r>
            <a:r>
              <a:rPr lang="en-US" dirty="0" err="1"/>
              <a:t>BluePrism</a:t>
            </a:r>
            <a:r>
              <a:rPr lang="en-US" dirty="0"/>
              <a:t> Training” and download the Installer Guide. </a:t>
            </a:r>
            <a:br>
              <a:rPr lang="en-US" dirty="0"/>
            </a:br>
            <a:r>
              <a:rPr lang="en-US" dirty="0"/>
              <a:t>It is recommended to install Blue Prism v. 5.0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Navigate to the folder “Release” – Download and install the </a:t>
            </a:r>
            <a:r>
              <a:rPr lang="en-US" dirty="0" err="1"/>
              <a:t>BluePrism</a:t>
            </a:r>
            <a:r>
              <a:rPr lang="en-US" dirty="0"/>
              <a:t> Application </a:t>
            </a:r>
            <a:r>
              <a:rPr lang="en-GB" dirty="0"/>
              <a:t>according to the documentation (the required license file can be found in Appendix)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For help on connection to the test server see this video: </a:t>
            </a:r>
            <a:r>
              <a:rPr lang="en-US" dirty="0"/>
              <a:t>https://mediaexchange.accenture.com/media/t/1_fujz1avz</a:t>
            </a:r>
          </a:p>
          <a:p>
            <a:endParaRPr lang="en-GB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251644"/>
              </p:ext>
            </p:extLst>
          </p:nvPr>
        </p:nvGraphicFramePr>
        <p:xfrm>
          <a:off x="9082088" y="1587499"/>
          <a:ext cx="2644134" cy="397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Acrobat Document" r:id="rId6" imgW="5667172" imgH="8019870" progId="AcroExch.Document.11">
                  <p:embed/>
                </p:oleObj>
              </mc:Choice>
              <mc:Fallback>
                <p:oleObj name="Acrobat Document" r:id="rId6" imgW="5667172" imgH="801987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82088" y="1587499"/>
                        <a:ext cx="2644134" cy="397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169859"/>
              </p:ext>
            </p:extLst>
          </p:nvPr>
        </p:nvGraphicFramePr>
        <p:xfrm>
          <a:off x="9082088" y="1594177"/>
          <a:ext cx="2644134" cy="3881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Acrobat Document" r:id="rId8" imgW="5667172" imgH="8019870" progId="AcroExch.Document.11">
                  <p:embed/>
                </p:oleObj>
              </mc:Choice>
              <mc:Fallback>
                <p:oleObj name="Acrobat Document" r:id="rId8" imgW="5667172" imgH="801987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82088" y="1594177"/>
                        <a:ext cx="2644134" cy="3881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499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CBDC3A-D49F-4631-A8C7-55D59B33E5FA}" type="slidenum">
              <a:rPr kumimoji="0" lang="en-US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b="1" dirty="0">
                <a:solidFill>
                  <a:schemeClr val="bg1"/>
                </a:solidFill>
              </a:rPr>
              <a:t>FOUNDATION </a:t>
            </a:r>
            <a:r>
              <a:rPr lang="de-CH" b="1" dirty="0" smtClean="0">
                <a:solidFill>
                  <a:schemeClr val="bg1"/>
                </a:solidFill>
              </a:rPr>
              <a:t>TRAINING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Copyright © 2017 Accenture  All rights reserved.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138" y="1590221"/>
            <a:ext cx="11253787" cy="121111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bg1"/>
                </a:solidFill>
              </a:rPr>
              <a:t>Foundation </a:t>
            </a:r>
            <a:r>
              <a:rPr lang="en-US" sz="1600" dirty="0">
                <a:solidFill>
                  <a:schemeClr val="bg1"/>
                </a:solidFill>
              </a:rPr>
              <a:t>Training I								 </a:t>
            </a:r>
            <a:r>
              <a:rPr lang="en-US" sz="1600" dirty="0" smtClean="0">
                <a:solidFill>
                  <a:schemeClr val="bg1"/>
                </a:solidFill>
              </a:rPr>
              <a:t>           20-30 hours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000" dirty="0">
              <a:solidFill>
                <a:schemeClr val="bg1"/>
              </a:solidFill>
            </a:endParaRPr>
          </a:p>
          <a:p>
            <a:pPr defTabSz="685891"/>
            <a:r>
              <a:rPr lang="en-US" sz="1600" dirty="0">
                <a:solidFill>
                  <a:schemeClr val="bg1"/>
                </a:solidFill>
              </a:rPr>
              <a:t>Self guided training where developers learn the basic skills to create processes in </a:t>
            </a:r>
            <a:r>
              <a:rPr lang="en-US" sz="1600" dirty="0" err="1">
                <a:solidFill>
                  <a:schemeClr val="bg1"/>
                </a:solidFill>
              </a:rPr>
              <a:t>BluePrism</a:t>
            </a:r>
            <a:r>
              <a:rPr lang="en-US" sz="1600" dirty="0">
                <a:solidFill>
                  <a:schemeClr val="bg1"/>
                </a:solidFill>
              </a:rPr>
              <a:t> and interact with surrounding applications. Further modules to specialize in certain areas can be conducted </a:t>
            </a:r>
            <a:r>
              <a:rPr lang="en-US" sz="1600" dirty="0" smtClean="0">
                <a:solidFill>
                  <a:schemeClr val="bg1"/>
                </a:solidFill>
              </a:rPr>
              <a:t>individually.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Textplatzhalter 2"/>
          <p:cNvSpPr txBox="1">
            <a:spLocks/>
          </p:cNvSpPr>
          <p:nvPr/>
        </p:nvSpPr>
        <p:spPr>
          <a:xfrm>
            <a:off x="465136" y="2971799"/>
            <a:ext cx="8401052" cy="34507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After installing Blue Prism you are ready to conduct the Blue Prism training.</a:t>
            </a:r>
            <a:endParaRPr lang="en-US" dirty="0"/>
          </a:p>
          <a:p>
            <a:endParaRPr lang="en-GB" dirty="0" smtClean="0"/>
          </a:p>
          <a:p>
            <a:r>
              <a:rPr lang="en-GB" dirty="0" smtClean="0"/>
              <a:t>The following files are required during the training: </a:t>
            </a:r>
          </a:p>
          <a:p>
            <a:pPr marL="285750" indent="-285750">
              <a:buFontTx/>
              <a:buChar char="-"/>
            </a:pPr>
            <a:r>
              <a:rPr lang="en-GB" dirty="0" smtClean="0"/>
              <a:t>orders.csv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TrainingOrderSystem.exe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 smtClean="0"/>
              <a:t>The files can be found </a:t>
            </a:r>
            <a:r>
              <a:rPr lang="en-US" smtClean="0"/>
              <a:t>in a separate .ZIP </a:t>
            </a:r>
            <a:r>
              <a:rPr lang="en-US" dirty="0" smtClean="0"/>
              <a:t>file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9108829"/>
              </p:ext>
            </p:extLst>
          </p:nvPr>
        </p:nvGraphicFramePr>
        <p:xfrm>
          <a:off x="9082088" y="2969489"/>
          <a:ext cx="2636836" cy="34530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Acrobat Document" r:id="rId3" imgW="5667172" imgH="8019870" progId="AcroExch.Document.11">
                  <p:embed/>
                </p:oleObj>
              </mc:Choice>
              <mc:Fallback>
                <p:oleObj name="Acrobat Document" r:id="rId3" imgW="5667172" imgH="801987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82088" y="2969489"/>
                        <a:ext cx="2636836" cy="34530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12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CBDC3A-D49F-4631-A8C7-55D59B33E5FA}" type="slidenum">
              <a:rPr kumimoji="0" lang="en-US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b="1" dirty="0" smtClean="0">
                <a:solidFill>
                  <a:schemeClr val="bg1"/>
                </a:solidFill>
              </a:rPr>
              <a:t>Appendix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Copyright © 2017 Accenture  All rights reserved.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4286" y="1517650"/>
            <a:ext cx="11174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Blue Prism License: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To be used for Accenture Training only. Not allowed to process any productive data with this license. 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105369"/>
              </p:ext>
            </p:extLst>
          </p:nvPr>
        </p:nvGraphicFramePr>
        <p:xfrm>
          <a:off x="348796" y="1912620"/>
          <a:ext cx="3021013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Packager Shell Object" showAsIcon="1" r:id="rId3" imgW="3020400" imgH="686880" progId="Package">
                  <p:embed/>
                </p:oleObj>
              </mc:Choice>
              <mc:Fallback>
                <p:oleObj name="Packager Shell Object" showAsIcon="1" r:id="rId3" imgW="3020400" imgH="6868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8796" y="1912620"/>
                        <a:ext cx="3021013" cy="687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65005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ClIkQevs0yyYY6S10.2cg"/>
</p:tagLst>
</file>

<file path=ppt/theme/theme1.xml><?xml version="1.0" encoding="utf-8"?>
<a:theme xmlns:a="http://schemas.openxmlformats.org/drawingml/2006/main" name="16-1414 Mobility IoT PPT template_16x9">
  <a:themeElements>
    <a:clrScheme name="Custom 2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D4EAF3"/>
      </a:hlink>
      <a:folHlink>
        <a:srgbClr val="9F671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ArchiveDate xmlns="http://schemas.microsoft.com/sharepoint/v3">2017-03-26T05:00:00+00:00</ArchiveDate>
    <EngagementLink xmlns="http://schemas.microsoft.com/sharepoint/v3" xsi:nil="true"/>
    <PertinentToCountry xmlns="http://schemas.microsoft.com/sharepoint/v3" xsi:nil="true"/>
    <Client xmlns="http://schemas.microsoft.com/sharepoint/v3" xsi:nil="true"/>
    <flagVVID xmlns="http://schemas.microsoft.com/sharepoint/v3" xsi:nil="true"/>
    <RelatedContent xmlns="http://schemas.microsoft.com/sharepoint/v3">|Accenture Digital PowerPoint Template~https://kx.accenture.com/Repositories/contributionform.aspx?path=C28/39/5&amp;mode=read </RelatedContent>
    <Abstract xmlns="http://schemas.microsoft.com/sharepoint/v3">&lt;p&gt;Download the latest Mobility PowerPoint templates, Word Templates and email signatures.&amp;nbsp;PowerPoint templates available in 4x3 and 16x9 format for Mobility, IOT&amp;nbsp;and Mobile Apps.&amp;nbsp;Word template available in A4 and US letter.&lt;/p&gt;&lt;p&gt;&amp;nbsp;&lt;/p&gt;&lt;p&gt;For the Accenture Digital Presentation template visit https://kx.accenture.com/Repositories/contributionform.aspx?path=C28/39/5&amp;amp;mode=read&lt;/p&gt;</Abstract>
    <ContentCurrentDate xmlns="http://schemas.microsoft.com/sharepoint/v3">2016-04-28T05:00:00+00:00</ContentCurrentDate>
    <DateCreated xmlns="http://schemas.microsoft.com/sharepoint/v3">2013-05-27T04:59:51+00:00</DateCreated>
    <OfficialAsset xmlns="http://schemas.microsoft.com/sharepoint/v3">No</OfficialAsset>
    <ArchiveStatus xmlns="http://schemas.microsoft.com/sharepoint/v3">Active</ArchiveStatus>
    <IndustryKeywords xmlns="http://schemas.microsoft.com/sharepoint/v3">;#330;~Communications Industry;#13489;~Cross Industry;#343;~Electronics and High Tech;#400;~Media and Entertainment</IndustryKeywords>
    <VendorProductKeywords xmlns="http://schemas.microsoft.com/sharepoint/v3">;#0;~None</VendorProductKeywords>
    <RevisionTime xmlns="http://schemas.microsoft.com/sharepoint/v3">6/21/2016 1:36:35 PM&lt;br&gt;4/28/2016 8:34:52 PM&lt;br&gt;4/25/2016 7:18:52 PM&lt;br&gt;4/4/2016 12:16:29 AM&lt;br&gt;4/4/2016 12:13:07 AM&lt;br&gt;4/3/2016 10:39:57 PM&lt;br&gt;4/1/2016 1:36:33 AM&lt;br&gt;3/29/2016 11:10:57 AM&lt;br&gt;2/8/2016 4:32:13 AM&lt;br&gt;2/7/2016 10:33:43 PM&lt;br&gt;1/18/2016 1:49:47 AM&lt;br&gt;12/18/2015 12:11:23 AM&lt;br&gt;12/7/2015 1:40:49 AM&lt;br&gt;10/21/2015 6:13:20 AM&lt;br&gt;8/31/2015 8:30:48 AM&lt;br&gt;8/20/2015 9:26:33 PM&lt;br&gt;7/14/2015 4:18:06 PM&lt;br&gt;6/30/2015 6:40:23 PM&lt;br&gt;6/30/2015 5:57:51 PM&lt;br&gt;6/22/2015 7:34:49 AM&lt;br&gt;6/22/2015 7:09:26 AM&lt;br&gt;3/31/2015 2:24:55 AM&lt;br&gt;3/5/2015 6:24:52 PM&lt;br&gt;3/5/2015 12:33:12 PM&lt;br&gt;3/5/2015 6:40:18 AM&lt;br&gt;3/3/2015 12:12:23 PM&lt;br&gt;1/6/2015 8:46:58 AM&lt;br&gt;12/26/2014 12:23:19 AM&lt;br&gt;12/17/2014 12:06:27 AM&lt;br&gt;12/16/2014 8:37:52 AM&lt;br&gt;12/16/2014 8:06:43 AM&lt;br&gt;12/16/2014 5:36:16 AM&lt;br&gt;12/16/2014 12:05:19 AM&lt;br&gt;12/15/2014 12:18:10 PM&lt;br&gt;11/25/2014 12:20:20 AM&lt;br&gt;11/24/2014 11:25:21 PM&lt;br&gt;11/24/2014 9:18:24 PM&lt;br&gt;11/24/2014 8:16:02 PM&lt;br&gt;11/24/2014 7:51:53 PM&lt;br&gt;11/24/2014 4:51:31 AM&lt;br&gt;11/24/2014 4:11:41 AM&lt;br&gt;11/24/2014 3:34:09 AM&lt;br&gt;11/24/2014 2:37:13 AM</RevisionTime>
    <Contacts xmlns="http://schemas.microsoft.com/sharepoint/v3">dir\molly.m.williams,dir\emma.manicolo</Contacts>
    <ItemType xmlns="http://schemas.microsoft.com/sharepoint/v3">;#13991;~Marketing and Sales Material</ItemType>
    <Offerings xmlns="http://schemas.microsoft.com/sharepoint/v3">;#14290;~Accenture Digital;#14371;~                 OF-002180 - Digital Strategy and Business Architecture;#14359;~                 OF-002185 - Digital Connected Devices - Embedded Software;#14360;~                 OF-002186 - Digital Connected Devices - Device Testing and Certification;#14358;~                 OF-002189 - Digital Applications – Enterprise Mobility Management;#14351;~                 OF-002192 - Digital Applications - Mobile Customer Application Development;#14355;~                 OF-002194 - Digital Applications – Field Services Apps and Operations;#14356;~                 OF-002195 - Digital Applications – Sales Force Enablement;#14369;~                 OF-002209 - Digital Applications;#14353;~                 OF-002210 - Digital Applications – Mobile Customer Application Testing;#14361;~                OF-002191 - IoT - Connected Vehicle;#14366;~                OF-002193 - IoT - Connected Operations - Other;#14388;~         OF-002179 - Digital Strategy - Mobility Strategy and Consulting;#14368;~      OF-002196 - Internet of Things</Offerings>
    <KXThumbnailURL xmlns="http://schemas.microsoft.com/sharepoint/v3">https://kx.accenture.com/KXServices/KXHandler.ashx?s=g&amp;tn=Repositories/C26/15/52&amp;isActual=false</KXThumbnailURL>
    <ApprovedForUseBy xmlns="http://schemas.microsoft.com/sharepoint/v3">;#12139;~Accenture Mobility Services;#12927;~Analytics;#29;~Communications Media and Technology;#37;~Resources</ApprovedForUseBy>
    <SubmittedBy xmlns="http://schemas.microsoft.com/sharepoint/v3">DIR\emma.manicolo</SubmittedBy>
    <HasAttachment xmlns="http://schemas.microsoft.com/sharepoint/v3">No</HasAttachment>
    <SourceType xmlns="http://schemas.microsoft.com/sharepoint/v3">ContributionForm</SourceType>
    <OpportunityCharacteristics xmlns="http://schemas.microsoft.com/sharepoint/v3" xsi:nil="true"/>
    <ArchivalDate xmlns="http://schemas.microsoft.com/sharepoint/v3" xsi:nil="true"/>
    <DeliveryCenter xmlns="http://schemas.microsoft.com/sharepoint/v3" xsi:nil="true"/>
    <ContribKeywords xmlns="http://schemas.microsoft.com/sharepoint/v3">;#10100;~Accenture Digital;#14430;~        Enterprise Mobility Management;#14428;~        Sales Force Enablement;#12138;~Accenture Mobility;#10359;~Analytics;#13120;~        CMT Analytics;#14810;~AS Gateway;#14902;~ASG Artifact Types;#14950;~    Solution guidelines;#14947;~    Tools Assets and Accelerators;#14903;~ASG Themes;#14921;~        Learning;#14925;~    Delivery Frameworks</ContribKeywords>
    <StorageType xmlns="http://schemas.microsoft.com/sharepoint/v3">File</StorageType>
    <RevisionBy xmlns="http://schemas.microsoft.com/sharepoint/v3">dir\p.satabdi&lt;br&gt;dir\emma.manicolo&lt;br&gt;dir\emma.manicolo&lt;br&gt;kx.massupdate&lt;br&gt;dir\lakshmi.bhagya&lt;br&gt;kx.massupdate&lt;br&gt;dir\nithya.ng&lt;br&gt;dir\p.satabdi&lt;br&gt;kx.massupdate&lt;br&gt;kx.massupdate&lt;br&gt;dir\gijo.a.george&lt;br&gt;dir\shahreen.rais&lt;br&gt;dir\pandarinath.chavan&lt;br&gt;kx.massupdate&lt;br&gt;kx.massupdate&lt;br&gt;dir\emma.manicolo&lt;br&gt;dir\emma.manicolo&lt;br&gt;dir\emma.manicolo&lt;br&gt;dir\emma.manicolo&lt;br&gt;dir\emma.manicolo&lt;br&gt;dir\emma.manicolo&lt;br&gt;dir\sumana.saha&lt;br&gt;kx.massupdate&lt;br&gt;kx.massupdate&lt;br&gt;kx.massupdate&lt;br&gt;kx.massupdate&lt;br&gt;dir\ilsha.manoj.mody&lt;br&gt;kx.massupdate&lt;br&gt;dir\vidyashree.nagaraju&lt;br&gt;dir\vidyashree.nagaraju&lt;br&gt;dir\vidyashree.nagaraju&lt;br&gt;dir\joseph.a.abraham&lt;br&gt;dir\vidyashree.nagaraju&lt;br&gt;dir\joseph.a.abraham&lt;br&gt;kx.massupdate&lt;br&gt;kx.massupdate&lt;br&gt;kx.massupdate&lt;br&gt;kx.massupdate&lt;br&gt;kx.massupdate&lt;br&gt;kx.massupdate&lt;br&gt;kx.massupdate&lt;br&gt;kx.massupdate&lt;br&gt;kx.massupdate</RevisionBy>
    <VisibleToAsset xmlns="http://schemas.microsoft.com/sharepoint/v3" xsi:nil="true"/>
    <BusinessFunctionKeywords xmlns="http://schemas.microsoft.com/sharepoint/v3">;#10058;~Analytics;#14861;~Systems Integration</BusinessFunctionKeywords>
    <ConditionsforUse xmlns="http://schemas.microsoft.com/sharepoint/v3">Restricted: See Usage Restriction Comments</ConditionsforUse>
    <DetailsPageURL2 xmlns="http://schemas.microsoft.com/sharepoint/v3">https://kx.accenture.com/repositories/DownloadForm.aspx?path=C26/15/52/Mobility%20IoT%20PPT%20template_16x9_April2016.pptx</DetailsPageURL2>
    <RestrictedClient xmlns="http://schemas.microsoft.com/sharepoint/v3" xsi:nil="true"/>
    <KXGeography xmlns="http://schemas.microsoft.com/sharepoint/v3">;#9494;~Global</KXGeography>
    <ConditionsforUseComments xmlns="http://schemas.microsoft.com/sharepoint/v3">One of the email signature templates is for internal use only.</ConditionsforUseComments>
    <TechnologyKeywords xmlns="http://schemas.microsoft.com/sharepoint/v3">;#0;~None</TechnologyKeywords>
    <PertinentToOrgUnit xmlns="http://schemas.microsoft.com/sharepoint/v3">;#13836;~Accenture Digital;#13837;~        Accenture Analytics;#14104;~        Accenture Mobility;#11116;~Accenture Technology - Accenture Technology Services;#14858;~        Application Services;#6799;~Operating Groups;#6800;~        Communications Media and Technology</PertinentToOrgUnit>
    <DetailsPageURL xmlns="http://schemas.microsoft.com/sharepoint/v3">https://kx.accenture.com/repositories/ContributionForm.aspx?path=C26/15/52&amp;mode=Read</DetailsPageURL>
    <ContribLanguage xmlns="http://schemas.microsoft.com/sharepoint/v3">;#4628;~English</ContribLanguage>
  </documentManagement>
</p:properties>
</file>

<file path=customXml/item2.xml><?xml version="1.0" encoding="utf-8"?>
<?mso-contentType ?>
<FormTemplates xmlns="http://schemas.microsoft.com/sharepoint/v3/contenttype/forms">
  <Display>ListForm</Display>
  <Edit>ListForm</Edit>
  <New>ListForm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General Contribution" ma:contentTypeID="0x012000FD200C85A7BB46D2B974A85017C5AC2B0100F0443C44E230144AAFE8863C27E99035" ma:contentTypeVersion="0" ma:contentTypeDescription="General Contribution" ma:contentTypeScope="" ma:versionID="428ea2fef245f26d5f99b2a8b8025ef9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c6231150f3e7668c1b6b2cf21f734ac2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Abstract" minOccurs="0"/>
                <xsd:element ref="ns1:ItemType" minOccurs="0"/>
                <xsd:element ref="ns1:ContentCurrentDate" minOccurs="0"/>
                <xsd:element ref="ns1:Contacts" minOccurs="0"/>
                <xsd:element ref="ns1:ArchiveDate" minOccurs="0"/>
                <xsd:element ref="ns1:ArchivalDate" minOccurs="0"/>
                <xsd:element ref="ns1:ApprovedForUseBy" minOccurs="0"/>
                <xsd:element ref="ns1:ArchiveStatus" minOccurs="0"/>
                <xsd:element ref="ns1:BusinessFunctionKeywords" minOccurs="0"/>
                <xsd:element ref="ns1:Client" minOccurs="0"/>
                <xsd:element ref="ns1:EngagementLink" minOccurs="0"/>
                <xsd:element ref="ns1:ConditionsforUse" minOccurs="0"/>
                <xsd:element ref="ns1:ConditionsforUseComments" minOccurs="0"/>
                <xsd:element ref="ns1:DeliveryCenter" minOccurs="0"/>
                <xsd:element ref="ns1:DetailsPageURL" minOccurs="0"/>
                <xsd:element ref="ns1:DetailsPageURL2" minOccurs="0"/>
                <xsd:element ref="ns1:IndustryKeywords" minOccurs="0"/>
                <xsd:element ref="ns1:ContribKeywords" minOccurs="0"/>
                <xsd:element ref="ns1:ContribLanguage" minOccurs="0"/>
                <xsd:element ref="ns1:TechnologyKeywords" minOccurs="0"/>
                <xsd:element ref="ns1:StorageType" minOccurs="0"/>
                <xsd:element ref="ns1:VendorProductKeywords" minOccurs="0"/>
                <xsd:element ref="ns1:Offerings" minOccurs="0"/>
                <xsd:element ref="ns1:PertinentToOrgUnit" minOccurs="0"/>
                <xsd:element ref="ns1:PertinentToCountry" minOccurs="0"/>
                <xsd:element ref="ns1:RevisionTime" minOccurs="0"/>
                <xsd:element ref="ns1:RevisionBy" minOccurs="0"/>
                <xsd:element ref="ns1:flagVVID" minOccurs="0"/>
                <xsd:element ref="ns1:DateCreated" minOccurs="0"/>
                <xsd:element ref="ns1:SubmittedBy" minOccurs="0"/>
                <xsd:element ref="ns1:KXGeography" minOccurs="0"/>
                <xsd:element ref="ns1:HasAttachment" minOccurs="0"/>
                <xsd:element ref="ns1:VisibleToAsset" minOccurs="0"/>
                <xsd:element ref="ns1:OfficialAsset" minOccurs="0"/>
                <xsd:element ref="ns1:SourceType" minOccurs="0"/>
                <xsd:element ref="ns1:RestrictedClient" minOccurs="0"/>
                <xsd:element ref="ns1:KXThumbnailURL" minOccurs="0"/>
                <xsd:element ref="ns1:OpportunityCharacteristics" minOccurs="0"/>
                <xsd:element ref="ns1:RelatedContent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Abstract" ma:index="3" nillable="true" ma:displayName="Description" ma:internalName="Abstract">
      <xsd:simpleType>
        <xsd:restriction base="dms:Note">
          <xsd:maxLength value="6"/>
        </xsd:restriction>
      </xsd:simpleType>
    </xsd:element>
    <xsd:element name="ItemType" ma:index="4" nillable="true" ma:displayName="Item Type" ma:internalName="ItemType">
      <xsd:simpleType>
        <xsd:restriction base="dms:Note"/>
      </xsd:simpleType>
    </xsd:element>
    <xsd:element name="ContentCurrentDate" ma:index="5" nillable="true" ma:displayName="Content Current Date" ma:default="[today]" ma:format="DateOnly" ma:internalName="ContentCurrentDate">
      <xsd:simpleType>
        <xsd:restriction base="dms:DateTime"/>
      </xsd:simpleType>
    </xsd:element>
    <xsd:element name="Contacts" ma:index="6" nillable="true" ma:displayName="Contacts" ma:internalName="Contacts">
      <xsd:simpleType>
        <xsd:restriction base="dms:Note"/>
      </xsd:simpleType>
    </xsd:element>
    <xsd:element name="ArchiveDate" ma:index="7" nillable="true" ma:displayName="Expiration Date" ma:format="DateOnly" ma:internalName="ArchiveDate">
      <xsd:simpleType>
        <xsd:restriction base="dms:DateTime"/>
      </xsd:simpleType>
    </xsd:element>
    <xsd:element name="ArchivalDate" ma:index="8" nillable="true" ma:displayName="Archival Date" ma:description="Check if contribution has expired." ma:format="DateOnly" ma:internalName="ArchivalDate">
      <xsd:simpleType>
        <xsd:restriction base="dms:DateTime"/>
      </xsd:simpleType>
    </xsd:element>
    <xsd:element name="ApprovedForUseBy" ma:index="9" nillable="true" ma:displayName="Reviewing Groups" ma:internalName="ApprovedForUseBy">
      <xsd:simpleType>
        <xsd:restriction base="dms:Note"/>
      </xsd:simpleType>
    </xsd:element>
    <xsd:element name="ArchiveStatus" ma:index="10" nillable="true" ma:displayName="Status" ma:internalName="ArchiveStatus">
      <xsd:simpleType>
        <xsd:restriction base="dms:Text"/>
      </xsd:simpleType>
    </xsd:element>
    <xsd:element name="BusinessFunctionKeywords" ma:index="11" nillable="true" ma:displayName="Business Processes &amp; Services" ma:internalName="BusinessFunctionKeywords">
      <xsd:simpleType>
        <xsd:restriction base="dms:Note"/>
      </xsd:simpleType>
    </xsd:element>
    <xsd:element name="Client" ma:index="12" nillable="true" ma:displayName="Client" ma:internalName="Client">
      <xsd:simpleType>
        <xsd:restriction base="dms:Note"/>
      </xsd:simpleType>
    </xsd:element>
    <xsd:element name="EngagementLink" ma:index="13" nillable="true" ma:displayName="Engagement Link" ma:internalName="EngagementLink">
      <xsd:simpleType>
        <xsd:restriction base="dms:Note"/>
      </xsd:simpleType>
    </xsd:element>
    <xsd:element name="ConditionsforUse" ma:index="14" nillable="true" ma:displayName="Usage Restriction" ma:internalName="ConditionsforUse">
      <xsd:simpleType>
        <xsd:restriction base="dms:Text"/>
      </xsd:simpleType>
    </xsd:element>
    <xsd:element name="ConditionsforUseComments" ma:index="15" nillable="true" ma:displayName="Usage Restriction Comments" ma:internalName="ConditionsforUseComments">
      <xsd:simpleType>
        <xsd:restriction base="dms:Note"/>
      </xsd:simpleType>
    </xsd:element>
    <xsd:element name="DeliveryCenter" ma:index="16" nillable="true" ma:displayName="Delivery Center" ma:internalName="DeliveryCenter">
      <xsd:simpleType>
        <xsd:restriction base="dms:Note"/>
      </xsd:simpleType>
    </xsd:element>
    <xsd:element name="DetailsPageURL" ma:index="17" nillable="true" ma:displayName="Details Page URL" ma:internalName="DetailsPageURL">
      <xsd:simpleType>
        <xsd:restriction base="dms:Note"/>
      </xsd:simpleType>
    </xsd:element>
    <xsd:element name="DetailsPageURL2" ma:index="18" nillable="true" ma:displayName="Details Page URL2" ma:internalName="DetailsPageURL2">
      <xsd:simpleType>
        <xsd:restriction base="dms:Text"/>
      </xsd:simpleType>
    </xsd:element>
    <xsd:element name="IndustryKeywords" ma:index="19" nillable="true" ma:displayName="Business &amp; Industries" ma:internalName="IndustryKeywords">
      <xsd:simpleType>
        <xsd:restriction base="dms:Note"/>
      </xsd:simpleType>
    </xsd:element>
    <xsd:element name="ContribKeywords" ma:index="20" nillable="true" ma:displayName="Content Manager Keywords" ma:internalName="ContribKeywords">
      <xsd:simpleType>
        <xsd:restriction base="dms:Note"/>
      </xsd:simpleType>
    </xsd:element>
    <xsd:element name="ContribLanguage" ma:index="21" nillable="true" ma:displayName="Language" ma:internalName="ContribLanguage">
      <xsd:simpleType>
        <xsd:restriction base="dms:Note"/>
      </xsd:simpleType>
    </xsd:element>
    <xsd:element name="TechnologyKeywords" ma:index="22" nillable="true" ma:displayName="Technologies" ma:internalName="TechnologyKeywords">
      <xsd:simpleType>
        <xsd:restriction base="dms:Note"/>
      </xsd:simpleType>
    </xsd:element>
    <xsd:element name="StorageType" ma:index="23" nillable="true" ma:displayName="Storage Type" ma:internalName="StorageType">
      <xsd:simpleType>
        <xsd:restriction base="dms:Text"/>
      </xsd:simpleType>
    </xsd:element>
    <xsd:element name="VendorProductKeywords" ma:index="24" nillable="true" ma:displayName="Vendors" ma:internalName="VendorProductKeywords">
      <xsd:simpleType>
        <xsd:restriction base="dms:Note"/>
      </xsd:simpleType>
    </xsd:element>
    <xsd:element name="Offerings" ma:index="25" nillable="true" ma:displayName="Offerings" ma:internalName="Offerings">
      <xsd:simpleType>
        <xsd:restriction base="dms:Note"/>
      </xsd:simpleType>
    </xsd:element>
    <xsd:element name="PertinentToOrgUnit" ma:index="26" nillable="true" ma:displayName="Accenture Organizations" ma:internalName="PertinentToOrgUnit">
      <xsd:simpleType>
        <xsd:restriction base="dms:Note"/>
      </xsd:simpleType>
    </xsd:element>
    <xsd:element name="PertinentToCountry" ma:index="27" nillable="true" ma:displayName="Countries" ma:internalName="PertinentToCountry">
      <xsd:simpleType>
        <xsd:restriction base="dms:Note"/>
      </xsd:simpleType>
    </xsd:element>
    <xsd:element name="RevisionTime" ma:index="28" nillable="true" ma:displayName="Revision Time" ma:internalName="RevisionTime">
      <xsd:simpleType>
        <xsd:restriction base="dms:Note"/>
      </xsd:simpleType>
    </xsd:element>
    <xsd:element name="RevisionBy" ma:index="29" nillable="true" ma:displayName="Revision By" ma:internalName="RevisionBy">
      <xsd:simpleType>
        <xsd:restriction base="dms:Note"/>
      </xsd:simpleType>
    </xsd:element>
    <xsd:element name="flagVVID" ma:index="30" nillable="true" ma:displayName="flagVVID" ma:internalName="flagVVID">
      <xsd:simpleType>
        <xsd:restriction base="dms:Text"/>
      </xsd:simpleType>
    </xsd:element>
    <xsd:element name="DateCreated" ma:index="31" nillable="true" ma:displayName="Date Created" ma:internalName="DateCreated">
      <xsd:simpleType>
        <xsd:restriction base="dms:DateTime"/>
      </xsd:simpleType>
    </xsd:element>
    <xsd:element name="SubmittedBy" ma:index="32" nillable="true" ma:displayName="Submitted By" ma:internalName="SubmittedBy">
      <xsd:simpleType>
        <xsd:restriction base="dms:Text"/>
      </xsd:simpleType>
    </xsd:element>
    <xsd:element name="KXGeography" ma:index="33" nillable="true" ma:displayName="KXGeography" ma:internalName="KXGeography">
      <xsd:simpleType>
        <xsd:restriction base="dms:Note"/>
      </xsd:simpleType>
    </xsd:element>
    <xsd:element name="HasAttachment" ma:index="34" nillable="true" ma:displayName="Has Attachment" ma:description="Check if contribution has attachment." ma:internalName="HasAttachment">
      <xsd:simpleType>
        <xsd:restriction base="dms:Text"/>
      </xsd:simpleType>
    </xsd:element>
    <xsd:element name="VisibleToAsset" ma:index="35" nillable="true" ma:displayName="Visible To Asset" ma:internalName="VisibleToAsset">
      <xsd:simpleType>
        <xsd:restriction base="dms:Text"/>
      </xsd:simpleType>
    </xsd:element>
    <xsd:element name="OfficialAsset" ma:index="36" nillable="true" ma:displayName="Official Asset" ma:internalName="OfficialAsset">
      <xsd:simpleType>
        <xsd:restriction base="dms:Text"/>
      </xsd:simpleType>
    </xsd:element>
    <xsd:element name="SourceType" ma:index="37" nillable="true" ma:displayName="SourceType" ma:internalName="SourceType">
      <xsd:simpleType>
        <xsd:restriction base="dms:Text"/>
      </xsd:simpleType>
    </xsd:element>
    <xsd:element name="RestrictedClient" ma:index="38" nillable="true" ma:displayName="Confidential Client" ma:internalName="RestrictedClient">
      <xsd:simpleType>
        <xsd:restriction base="dms:Text"/>
      </xsd:simpleType>
    </xsd:element>
    <xsd:element name="KXThumbnailURL" ma:index="39" nillable="true" ma:displayName="KX Thumbnail URL" ma:internalName="KXThumbnailURL">
      <xsd:simpleType>
        <xsd:restriction base="dms:Note"/>
      </xsd:simpleType>
    </xsd:element>
    <xsd:element name="OpportunityCharacteristics" ma:index="40" nillable="true" ma:displayName="Opportunity Characteristics" ma:internalName="OpportunityCharacteristics">
      <xsd:simpleType>
        <xsd:restriction base="dms:Note"/>
      </xsd:simpleType>
    </xsd:element>
    <xsd:element name="RelatedContent" ma:index="41" nillable="true" ma:displayName="Related Content" ma:internalName="RelatedContent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2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2F8FF39-A5D2-4C20-89CA-E0BB61C09927}">
  <ds:schemaRefs>
    <ds:schemaRef ds:uri="http://schemas.microsoft.com/office/2006/metadata/properties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CDD5A133-9CA1-46E5-A470-EFE0B28BD6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ACC04A-74B1-4681-86C9-9A7428F2E2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465</Words>
  <Application>Microsoft Office PowerPoint</Application>
  <PresentationFormat>Custom</PresentationFormat>
  <Paragraphs>89</Paragraphs>
  <Slides>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Wingdings</vt:lpstr>
      <vt:lpstr>16-1414 Mobility IoT PPT template_16x9</vt:lpstr>
      <vt:lpstr>Acrobat Document</vt:lpstr>
      <vt:lpstr>Packager Shell Object</vt:lpstr>
      <vt:lpstr>    Blue Prism  Developer Accreditation  Blue Prism Setup &amp;  Foundation Training </vt:lpstr>
      <vt:lpstr>OVERVIEW</vt:lpstr>
      <vt:lpstr>FOUNDATION TRAINING – SETUP 1/2</vt:lpstr>
      <vt:lpstr>FOUNDATION TRAINING – SETUP 2/2</vt:lpstr>
      <vt:lpstr>FOUNDATION TRAINING</vt:lpstr>
      <vt:lpstr>Appendix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Mobility Templates</dc:title>
  <dc:creator>creative.services.presentations@accenture.com</dc:creator>
  <cp:lastModifiedBy>Steinbach, Maximilian</cp:lastModifiedBy>
  <cp:revision>517</cp:revision>
  <cp:lastPrinted>2009-05-13T12:37:25Z</cp:lastPrinted>
  <dcterms:created xsi:type="dcterms:W3CDTF">2015-09-22T04:23:36Z</dcterms:created>
  <dcterms:modified xsi:type="dcterms:W3CDTF">2017-05-13T17:31:15Z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0x012000FD200C85A7BB46D2B974A85017C5AC2B0100F0443C44E230144AAFE8863C27E99035</vt:lpwstr>
  </property>
  <property fmtid="{D5CDD505-2E9C-101B-9397-08002B2CF9AE}" pid="3" name="UserName">
    <vt:lpwstr>lpidcock</vt:lpwstr>
  </property>
  <property fmtid="{D5CDD505-2E9C-101B-9397-08002B2CF9AE}" pid="4" name="ComputerName">
    <vt:lpwstr>DLO0429</vt:lpwstr>
  </property>
  <property fmtid="{D5CDD505-2E9C-101B-9397-08002B2CF9AE}" pid="5" name="palette_size">
    <vt:lpwstr>5</vt:lpwstr>
  </property>
</Properties>
</file>